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469" r:id="rId5"/>
    <p:sldId id="470" r:id="rId6"/>
    <p:sldId id="274" r:id="rId7"/>
    <p:sldId id="276" r:id="rId8"/>
    <p:sldId id="275" r:id="rId9"/>
    <p:sldId id="472" r:id="rId10"/>
    <p:sldId id="471" r:id="rId11"/>
    <p:sldId id="258" r:id="rId12"/>
    <p:sldId id="257" r:id="rId13"/>
    <p:sldId id="268" r:id="rId14"/>
    <p:sldId id="477" r:id="rId15"/>
    <p:sldId id="478" r:id="rId16"/>
    <p:sldId id="269" r:id="rId17"/>
    <p:sldId id="476" r:id="rId18"/>
    <p:sldId id="265" r:id="rId19"/>
    <p:sldId id="266" r:id="rId20"/>
    <p:sldId id="260" r:id="rId21"/>
    <p:sldId id="267" r:id="rId22"/>
    <p:sldId id="273" r:id="rId23"/>
    <p:sldId id="479" r:id="rId24"/>
    <p:sldId id="480" r:id="rId25"/>
    <p:sldId id="481" r:id="rId26"/>
    <p:sldId id="482" r:id="rId27"/>
    <p:sldId id="264" r:id="rId28"/>
    <p:sldId id="263" r:id="rId29"/>
    <p:sldId id="271" r:id="rId30"/>
    <p:sldId id="484" r:id="rId31"/>
    <p:sldId id="485" r:id="rId32"/>
    <p:sldId id="475" r:id="rId33"/>
    <p:sldId id="473" r:id="rId34"/>
    <p:sldId id="474" r:id="rId35"/>
    <p:sldId id="483" r:id="rId36"/>
  </p:sldIdLst>
  <p:sldSz cx="9906000" cy="6858000" type="A4"/>
  <p:notesSz cx="6858000" cy="1152525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landersArtSans-Bold" panose="020B0604020202020204" charset="0"/>
      <p:bold r:id="rId43"/>
    </p:embeddedFont>
    <p:embeddedFont>
      <p:font typeface="FlandersArtSans-Light" panose="020B0604020202020204" charset="0"/>
      <p:regular r:id="rId44"/>
    </p:embeddedFont>
    <p:embeddedFont>
      <p:font typeface="FlandersArtSans-Regular" panose="020B0604020202020204" charset="0"/>
      <p:regular r:id="rId45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t Van Nuffelen" initials="BVN" lastIdx="13" clrIdx="0">
    <p:extLst>
      <p:ext uri="{19B8F6BF-5375-455C-9EA6-DF929625EA0E}">
        <p15:presenceInfo xmlns:p15="http://schemas.microsoft.com/office/powerpoint/2012/main" userId="S-1-5-21-1169298832-2472035525-3246434704-1209" providerId="AD"/>
      </p:ext>
    </p:extLst>
  </p:cmAuthor>
  <p:cmAuthor id="2" name="De Schrijver Mathias" initials="DSM" lastIdx="11" clrIdx="1">
    <p:extLst>
      <p:ext uri="{19B8F6BF-5375-455C-9EA6-DF929625EA0E}">
        <p15:presenceInfo xmlns:p15="http://schemas.microsoft.com/office/powerpoint/2012/main" userId="S-1-5-21-3662605696-431538287-2476864782-21311" providerId="AD"/>
      </p:ext>
    </p:extLst>
  </p:cmAuthor>
  <p:cmAuthor id="3" name="Van Nuffelen Bert" initials="VB" lastIdx="2" clrIdx="2">
    <p:extLst>
      <p:ext uri="{19B8F6BF-5375-455C-9EA6-DF929625EA0E}">
        <p15:presenceInfo xmlns:p15="http://schemas.microsoft.com/office/powerpoint/2012/main" userId="S::bert.vannuffelen@kb.vlaanderen.be::8e920923-0a28-4030-a008-d2be0e764e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9900"/>
    <a:srgbClr val="CC9900"/>
    <a:srgbClr val="CC6600"/>
    <a:srgbClr val="339933"/>
    <a:srgbClr val="008000"/>
    <a:srgbClr val="33CC33"/>
    <a:srgbClr val="00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3817" autoAdjust="0"/>
  </p:normalViewPr>
  <p:slideViewPr>
    <p:cSldViewPr snapToGrid="0">
      <p:cViewPr varScale="1">
        <p:scale>
          <a:sx n="64" d="100"/>
          <a:sy n="64" d="100"/>
        </p:scale>
        <p:origin x="116" y="40"/>
      </p:cViewPr>
      <p:guideLst/>
    </p:cSldViewPr>
  </p:slideViewPr>
  <p:outlineViewPr>
    <p:cViewPr>
      <p:scale>
        <a:sx n="33" d="100"/>
        <a:sy n="33" d="100"/>
      </p:scale>
      <p:origin x="0" y="-1931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479517-6959-468A-90E5-028C2AEE34AE}" type="doc">
      <dgm:prSet loTypeId="urn:microsoft.com/office/officeart/2005/8/layout/cycle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l-BE"/>
        </a:p>
      </dgm:t>
    </dgm:pt>
    <dgm:pt modelId="{79FE8628-EC87-4821-BFDC-AF313DFFC131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D1F4D5E7-2F1E-4F4C-909E-1B649E11F50A}" type="parTrans" cxnId="{5469C639-001D-47C5-B7C5-F07146B8863F}">
      <dgm:prSet/>
      <dgm:spPr/>
      <dgm:t>
        <a:bodyPr/>
        <a:lstStyle/>
        <a:p>
          <a:endParaRPr lang="nl-BE"/>
        </a:p>
      </dgm:t>
    </dgm:pt>
    <dgm:pt modelId="{D4104FD7-12FD-4450-9E19-569967375ADC}" type="sibTrans" cxnId="{5469C639-001D-47C5-B7C5-F07146B8863F}">
      <dgm:prSet/>
      <dgm:spPr/>
      <dgm:t>
        <a:bodyPr/>
        <a:lstStyle/>
        <a:p>
          <a:endParaRPr lang="nl-BE"/>
        </a:p>
      </dgm:t>
    </dgm:pt>
    <dgm:pt modelId="{1ED26B80-92FA-4CF9-B2BD-F6CA27FF7905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F2847742-AB0E-4931-AE21-21A8438FF0DC}" type="parTrans" cxnId="{AF9AA934-72F3-40B4-8A87-C2E4473B006C}">
      <dgm:prSet/>
      <dgm:spPr/>
      <dgm:t>
        <a:bodyPr/>
        <a:lstStyle/>
        <a:p>
          <a:endParaRPr lang="nl-BE"/>
        </a:p>
      </dgm:t>
    </dgm:pt>
    <dgm:pt modelId="{A6DCF2CC-F56C-433B-ADAD-76E82A09F00A}" type="sibTrans" cxnId="{AF9AA934-72F3-40B4-8A87-C2E4473B006C}">
      <dgm:prSet/>
      <dgm:spPr/>
      <dgm:t>
        <a:bodyPr/>
        <a:lstStyle/>
        <a:p>
          <a:endParaRPr lang="nl-BE"/>
        </a:p>
      </dgm:t>
    </dgm:pt>
    <dgm:pt modelId="{9ED39859-103F-4E3D-87AA-80E3E6274EFC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5A9FE3ED-9456-46AA-9BDE-BB5E327F771A}" type="parTrans" cxnId="{1F4A7D9E-6334-432E-BB7A-2AD64631D5E9}">
      <dgm:prSet/>
      <dgm:spPr/>
      <dgm:t>
        <a:bodyPr/>
        <a:lstStyle/>
        <a:p>
          <a:endParaRPr lang="nl-BE"/>
        </a:p>
      </dgm:t>
    </dgm:pt>
    <dgm:pt modelId="{B2F3847D-00E4-433B-A397-F6350B803567}" type="sibTrans" cxnId="{1F4A7D9E-6334-432E-BB7A-2AD64631D5E9}">
      <dgm:prSet/>
      <dgm:spPr/>
      <dgm:t>
        <a:bodyPr/>
        <a:lstStyle/>
        <a:p>
          <a:endParaRPr lang="nl-BE"/>
        </a:p>
      </dgm:t>
    </dgm:pt>
    <dgm:pt modelId="{6DC5ABE4-8BD7-43C1-B0E1-7C22E23EE21D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BCD6ED99-E6C7-4815-8DDC-8D7D9BAD6EBA}" type="parTrans" cxnId="{908B867E-6B80-4E43-A531-2D729BF3DB76}">
      <dgm:prSet/>
      <dgm:spPr/>
      <dgm:t>
        <a:bodyPr/>
        <a:lstStyle/>
        <a:p>
          <a:endParaRPr lang="nl-BE"/>
        </a:p>
      </dgm:t>
    </dgm:pt>
    <dgm:pt modelId="{59D29FD6-441E-49C2-B6F2-F207C42833BC}" type="sibTrans" cxnId="{908B867E-6B80-4E43-A531-2D729BF3DB76}">
      <dgm:prSet/>
      <dgm:spPr/>
      <dgm:t>
        <a:bodyPr/>
        <a:lstStyle/>
        <a:p>
          <a:endParaRPr lang="nl-BE"/>
        </a:p>
      </dgm:t>
    </dgm:pt>
    <dgm:pt modelId="{425FEE02-28FB-41B7-BC1C-89F9F141E2D1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883D1C00-90C0-499D-B6C2-E62A4D7F5F5E}" type="parTrans" cxnId="{0EC929A8-6ED1-4CB4-9435-A9CAE0CB146C}">
      <dgm:prSet/>
      <dgm:spPr/>
      <dgm:t>
        <a:bodyPr/>
        <a:lstStyle/>
        <a:p>
          <a:endParaRPr lang="nl-BE"/>
        </a:p>
      </dgm:t>
    </dgm:pt>
    <dgm:pt modelId="{915C6644-B940-43CE-8339-509AA46952AD}" type="sibTrans" cxnId="{0EC929A8-6ED1-4CB4-9435-A9CAE0CB146C}">
      <dgm:prSet/>
      <dgm:spPr/>
      <dgm:t>
        <a:bodyPr/>
        <a:lstStyle/>
        <a:p>
          <a:endParaRPr lang="nl-BE"/>
        </a:p>
      </dgm:t>
    </dgm:pt>
    <dgm:pt modelId="{9F4EA25F-1FEA-4247-AFF9-41A7B108E9AE}">
      <dgm:prSet phldrT="[Text]"/>
      <dgm:spPr/>
      <dgm:t>
        <a:bodyPr/>
        <a:lstStyle/>
        <a:p>
          <a:endParaRPr lang="nl-BE" dirty="0"/>
        </a:p>
      </dgm:t>
    </dgm:pt>
    <dgm:pt modelId="{AF6EB3E4-BC73-42D0-B1B4-275D3D694FBD}" type="parTrans" cxnId="{414541C2-4905-461D-9D93-902C265A3754}">
      <dgm:prSet/>
      <dgm:spPr/>
      <dgm:t>
        <a:bodyPr/>
        <a:lstStyle/>
        <a:p>
          <a:endParaRPr lang="nl-BE"/>
        </a:p>
      </dgm:t>
    </dgm:pt>
    <dgm:pt modelId="{09DA66E7-889C-419D-AC6F-DC2D1F256B97}" type="sibTrans" cxnId="{414541C2-4905-461D-9D93-902C265A3754}">
      <dgm:prSet/>
      <dgm:spPr/>
      <dgm:t>
        <a:bodyPr/>
        <a:lstStyle/>
        <a:p>
          <a:endParaRPr lang="nl-BE"/>
        </a:p>
      </dgm:t>
    </dgm:pt>
    <dgm:pt modelId="{65ABB565-08CB-4061-84AE-D84BDC6A3ADA}">
      <dgm:prSet phldrT="[Text]"/>
      <dgm:spPr/>
      <dgm:t>
        <a:bodyPr/>
        <a:lstStyle/>
        <a:p>
          <a:endParaRPr lang="nl-BE" dirty="0"/>
        </a:p>
      </dgm:t>
    </dgm:pt>
    <dgm:pt modelId="{07115045-E672-4168-BDAD-F8332588D954}" type="parTrans" cxnId="{EC41C565-DDD1-498A-A72D-C986AE51C869}">
      <dgm:prSet/>
      <dgm:spPr/>
      <dgm:t>
        <a:bodyPr/>
        <a:lstStyle/>
        <a:p>
          <a:endParaRPr lang="nl-BE"/>
        </a:p>
      </dgm:t>
    </dgm:pt>
    <dgm:pt modelId="{1A03A3B4-3998-4A61-869B-501874FE0D68}" type="sibTrans" cxnId="{EC41C565-DDD1-498A-A72D-C986AE51C869}">
      <dgm:prSet/>
      <dgm:spPr/>
      <dgm:t>
        <a:bodyPr/>
        <a:lstStyle/>
        <a:p>
          <a:endParaRPr lang="nl-BE"/>
        </a:p>
      </dgm:t>
    </dgm:pt>
    <dgm:pt modelId="{73CF9B2E-CD5A-4835-B724-7E288ED47FF7}">
      <dgm:prSet phldrT="[Text]"/>
      <dgm:spPr/>
      <dgm:t>
        <a:bodyPr/>
        <a:lstStyle/>
        <a:p>
          <a:endParaRPr lang="nl-BE" dirty="0"/>
        </a:p>
      </dgm:t>
    </dgm:pt>
    <dgm:pt modelId="{EA9AB099-C046-43CA-AD44-7CCF543D88FC}" type="parTrans" cxnId="{BDDE3624-2D8F-4E04-899F-7DE5307FD15E}">
      <dgm:prSet/>
      <dgm:spPr/>
      <dgm:t>
        <a:bodyPr/>
        <a:lstStyle/>
        <a:p>
          <a:endParaRPr lang="nl-BE"/>
        </a:p>
      </dgm:t>
    </dgm:pt>
    <dgm:pt modelId="{5A862390-F1DB-4C65-9B20-A18A4A5DD47B}" type="sibTrans" cxnId="{BDDE3624-2D8F-4E04-899F-7DE5307FD15E}">
      <dgm:prSet/>
      <dgm:spPr/>
      <dgm:t>
        <a:bodyPr/>
        <a:lstStyle/>
        <a:p>
          <a:endParaRPr lang="nl-BE"/>
        </a:p>
      </dgm:t>
    </dgm:pt>
    <dgm:pt modelId="{CF1EB53B-71B3-42AB-9260-1A6A0C08445B}" type="pres">
      <dgm:prSet presAssocID="{B5479517-6959-468A-90E5-028C2AEE34AE}" presName="cycle" presStyleCnt="0">
        <dgm:presLayoutVars>
          <dgm:dir/>
          <dgm:resizeHandles val="exact"/>
        </dgm:presLayoutVars>
      </dgm:prSet>
      <dgm:spPr/>
    </dgm:pt>
    <dgm:pt modelId="{14EB4043-83E9-409C-A9BC-711D859247DD}" type="pres">
      <dgm:prSet presAssocID="{79FE8628-EC87-4821-BFDC-AF313DFFC131}" presName="dummy" presStyleCnt="0"/>
      <dgm:spPr/>
    </dgm:pt>
    <dgm:pt modelId="{E0670502-D94C-4A98-94A2-37DA7F82C747}" type="pres">
      <dgm:prSet presAssocID="{79FE8628-EC87-4821-BFDC-AF313DFFC131}" presName="node" presStyleLbl="revTx" presStyleIdx="0" presStyleCnt="8">
        <dgm:presLayoutVars>
          <dgm:bulletEnabled val="1"/>
        </dgm:presLayoutVars>
      </dgm:prSet>
      <dgm:spPr/>
    </dgm:pt>
    <dgm:pt modelId="{C4E6EC42-4130-48E9-9172-CBB34E37CCA9}" type="pres">
      <dgm:prSet presAssocID="{D4104FD7-12FD-4450-9E19-569967375ADC}" presName="sibTrans" presStyleLbl="node1" presStyleIdx="0" presStyleCnt="8"/>
      <dgm:spPr/>
    </dgm:pt>
    <dgm:pt modelId="{5B9D69BC-B3D7-4A69-85CC-73F694AD36CB}" type="pres">
      <dgm:prSet presAssocID="{1ED26B80-92FA-4CF9-B2BD-F6CA27FF7905}" presName="dummy" presStyleCnt="0"/>
      <dgm:spPr/>
    </dgm:pt>
    <dgm:pt modelId="{623DAE9C-2392-4297-89E6-424F95546C87}" type="pres">
      <dgm:prSet presAssocID="{1ED26B80-92FA-4CF9-B2BD-F6CA27FF7905}" presName="node" presStyleLbl="revTx" presStyleIdx="1" presStyleCnt="8">
        <dgm:presLayoutVars>
          <dgm:bulletEnabled val="1"/>
        </dgm:presLayoutVars>
      </dgm:prSet>
      <dgm:spPr/>
    </dgm:pt>
    <dgm:pt modelId="{85651C3F-EC6A-4A21-9440-013790DB6256}" type="pres">
      <dgm:prSet presAssocID="{A6DCF2CC-F56C-433B-ADAD-76E82A09F00A}" presName="sibTrans" presStyleLbl="node1" presStyleIdx="1" presStyleCnt="8"/>
      <dgm:spPr/>
    </dgm:pt>
    <dgm:pt modelId="{23452141-4ADE-4D07-9764-80F0BC5773A5}" type="pres">
      <dgm:prSet presAssocID="{9ED39859-103F-4E3D-87AA-80E3E6274EFC}" presName="dummy" presStyleCnt="0"/>
      <dgm:spPr/>
    </dgm:pt>
    <dgm:pt modelId="{CB46E6FE-76B3-434B-9C02-3CE367E20B9F}" type="pres">
      <dgm:prSet presAssocID="{9ED39859-103F-4E3D-87AA-80E3E6274EFC}" presName="node" presStyleLbl="revTx" presStyleIdx="2" presStyleCnt="8">
        <dgm:presLayoutVars>
          <dgm:bulletEnabled val="1"/>
        </dgm:presLayoutVars>
      </dgm:prSet>
      <dgm:spPr/>
    </dgm:pt>
    <dgm:pt modelId="{152F2700-350B-4425-B607-F87B96CC3ABC}" type="pres">
      <dgm:prSet presAssocID="{B2F3847D-00E4-433B-A397-F6350B803567}" presName="sibTrans" presStyleLbl="node1" presStyleIdx="2" presStyleCnt="8"/>
      <dgm:spPr/>
    </dgm:pt>
    <dgm:pt modelId="{73664EAC-4246-43F9-811A-65C8E435D4FF}" type="pres">
      <dgm:prSet presAssocID="{6DC5ABE4-8BD7-43C1-B0E1-7C22E23EE21D}" presName="dummy" presStyleCnt="0"/>
      <dgm:spPr/>
    </dgm:pt>
    <dgm:pt modelId="{6F3A6B29-BE63-42A1-BD02-34B629E47C18}" type="pres">
      <dgm:prSet presAssocID="{6DC5ABE4-8BD7-43C1-B0E1-7C22E23EE21D}" presName="node" presStyleLbl="revTx" presStyleIdx="3" presStyleCnt="8">
        <dgm:presLayoutVars>
          <dgm:bulletEnabled val="1"/>
        </dgm:presLayoutVars>
      </dgm:prSet>
      <dgm:spPr/>
    </dgm:pt>
    <dgm:pt modelId="{3B86D26C-B5E9-4A20-B6DB-DB7C29FCDE5E}" type="pres">
      <dgm:prSet presAssocID="{59D29FD6-441E-49C2-B6F2-F207C42833BC}" presName="sibTrans" presStyleLbl="node1" presStyleIdx="3" presStyleCnt="8"/>
      <dgm:spPr/>
    </dgm:pt>
    <dgm:pt modelId="{9BC25396-6D3C-46ED-B78B-E8CA1ACBC140}" type="pres">
      <dgm:prSet presAssocID="{425FEE02-28FB-41B7-BC1C-89F9F141E2D1}" presName="dummy" presStyleCnt="0"/>
      <dgm:spPr/>
    </dgm:pt>
    <dgm:pt modelId="{B5D05E6E-BC2C-4811-B357-CDD042F5E089}" type="pres">
      <dgm:prSet presAssocID="{425FEE02-28FB-41B7-BC1C-89F9F141E2D1}" presName="node" presStyleLbl="revTx" presStyleIdx="4" presStyleCnt="8">
        <dgm:presLayoutVars>
          <dgm:bulletEnabled val="1"/>
        </dgm:presLayoutVars>
      </dgm:prSet>
      <dgm:spPr/>
    </dgm:pt>
    <dgm:pt modelId="{04806584-1941-4993-90AB-45FC8BBCA0A0}" type="pres">
      <dgm:prSet presAssocID="{915C6644-B940-43CE-8339-509AA46952AD}" presName="sibTrans" presStyleLbl="node1" presStyleIdx="4" presStyleCnt="8"/>
      <dgm:spPr/>
    </dgm:pt>
    <dgm:pt modelId="{1C78DB6C-042B-418A-BEE6-54641613E23B}" type="pres">
      <dgm:prSet presAssocID="{65ABB565-08CB-4061-84AE-D84BDC6A3ADA}" presName="dummy" presStyleCnt="0"/>
      <dgm:spPr/>
    </dgm:pt>
    <dgm:pt modelId="{2FC0FA78-C307-48AF-B734-F183EC360D7D}" type="pres">
      <dgm:prSet presAssocID="{65ABB565-08CB-4061-84AE-D84BDC6A3ADA}" presName="node" presStyleLbl="revTx" presStyleIdx="5" presStyleCnt="8">
        <dgm:presLayoutVars>
          <dgm:bulletEnabled val="1"/>
        </dgm:presLayoutVars>
      </dgm:prSet>
      <dgm:spPr/>
    </dgm:pt>
    <dgm:pt modelId="{57698124-AE6A-4677-8996-33F8B58F6428}" type="pres">
      <dgm:prSet presAssocID="{1A03A3B4-3998-4A61-869B-501874FE0D68}" presName="sibTrans" presStyleLbl="node1" presStyleIdx="5" presStyleCnt="8"/>
      <dgm:spPr/>
    </dgm:pt>
    <dgm:pt modelId="{FC0E70B7-9DDA-4C83-89BA-DB826DE01DAB}" type="pres">
      <dgm:prSet presAssocID="{73CF9B2E-CD5A-4835-B724-7E288ED47FF7}" presName="dummy" presStyleCnt="0"/>
      <dgm:spPr/>
    </dgm:pt>
    <dgm:pt modelId="{7D291C74-C3AF-4A44-A760-3D3C3F5D19B2}" type="pres">
      <dgm:prSet presAssocID="{73CF9B2E-CD5A-4835-B724-7E288ED47FF7}" presName="node" presStyleLbl="revTx" presStyleIdx="6" presStyleCnt="8">
        <dgm:presLayoutVars>
          <dgm:bulletEnabled val="1"/>
        </dgm:presLayoutVars>
      </dgm:prSet>
      <dgm:spPr/>
    </dgm:pt>
    <dgm:pt modelId="{C1F28432-93A5-432F-BE4B-832D3009F380}" type="pres">
      <dgm:prSet presAssocID="{5A862390-F1DB-4C65-9B20-A18A4A5DD47B}" presName="sibTrans" presStyleLbl="node1" presStyleIdx="6" presStyleCnt="8"/>
      <dgm:spPr/>
    </dgm:pt>
    <dgm:pt modelId="{7D84185A-19D1-4FD9-8057-FD5F3D01311B}" type="pres">
      <dgm:prSet presAssocID="{9F4EA25F-1FEA-4247-AFF9-41A7B108E9AE}" presName="dummy" presStyleCnt="0"/>
      <dgm:spPr/>
    </dgm:pt>
    <dgm:pt modelId="{99C3F6A3-DE7F-4591-A3A9-9FAA89FD621E}" type="pres">
      <dgm:prSet presAssocID="{9F4EA25F-1FEA-4247-AFF9-41A7B108E9AE}" presName="node" presStyleLbl="revTx" presStyleIdx="7" presStyleCnt="8">
        <dgm:presLayoutVars>
          <dgm:bulletEnabled val="1"/>
        </dgm:presLayoutVars>
      </dgm:prSet>
      <dgm:spPr/>
    </dgm:pt>
    <dgm:pt modelId="{5BE3367E-3780-4ADB-897B-9F06D7381DE9}" type="pres">
      <dgm:prSet presAssocID="{09DA66E7-889C-419D-AC6F-DC2D1F256B97}" presName="sibTrans" presStyleLbl="node1" presStyleIdx="7" presStyleCnt="8"/>
      <dgm:spPr/>
    </dgm:pt>
  </dgm:ptLst>
  <dgm:cxnLst>
    <dgm:cxn modelId="{4A5E7F02-E8A4-4307-AE23-CEF5F8982ECF}" type="presOf" srcId="{425FEE02-28FB-41B7-BC1C-89F9F141E2D1}" destId="{B5D05E6E-BC2C-4811-B357-CDD042F5E089}" srcOrd="0" destOrd="0" presId="urn:microsoft.com/office/officeart/2005/8/layout/cycle1"/>
    <dgm:cxn modelId="{AC192C20-0B7F-4B02-BA11-0A4EB41F4D84}" type="presOf" srcId="{915C6644-B940-43CE-8339-509AA46952AD}" destId="{04806584-1941-4993-90AB-45FC8BBCA0A0}" srcOrd="0" destOrd="0" presId="urn:microsoft.com/office/officeart/2005/8/layout/cycle1"/>
    <dgm:cxn modelId="{BDDE3624-2D8F-4E04-899F-7DE5307FD15E}" srcId="{B5479517-6959-468A-90E5-028C2AEE34AE}" destId="{73CF9B2E-CD5A-4835-B724-7E288ED47FF7}" srcOrd="6" destOrd="0" parTransId="{EA9AB099-C046-43CA-AD44-7CCF543D88FC}" sibTransId="{5A862390-F1DB-4C65-9B20-A18A4A5DD47B}"/>
    <dgm:cxn modelId="{80370229-59A1-4D97-8906-BD3DBAF81C4B}" type="presOf" srcId="{09DA66E7-889C-419D-AC6F-DC2D1F256B97}" destId="{5BE3367E-3780-4ADB-897B-9F06D7381DE9}" srcOrd="0" destOrd="0" presId="urn:microsoft.com/office/officeart/2005/8/layout/cycle1"/>
    <dgm:cxn modelId="{8475982C-2F1F-4A2A-96C5-0B120AFCF2C9}" type="presOf" srcId="{B2F3847D-00E4-433B-A397-F6350B803567}" destId="{152F2700-350B-4425-B607-F87B96CC3ABC}" srcOrd="0" destOrd="0" presId="urn:microsoft.com/office/officeart/2005/8/layout/cycle1"/>
    <dgm:cxn modelId="{AF9AA934-72F3-40B4-8A87-C2E4473B006C}" srcId="{B5479517-6959-468A-90E5-028C2AEE34AE}" destId="{1ED26B80-92FA-4CF9-B2BD-F6CA27FF7905}" srcOrd="1" destOrd="0" parTransId="{F2847742-AB0E-4931-AE21-21A8438FF0DC}" sibTransId="{A6DCF2CC-F56C-433B-ADAD-76E82A09F00A}"/>
    <dgm:cxn modelId="{5469C639-001D-47C5-B7C5-F07146B8863F}" srcId="{B5479517-6959-468A-90E5-028C2AEE34AE}" destId="{79FE8628-EC87-4821-BFDC-AF313DFFC131}" srcOrd="0" destOrd="0" parTransId="{D1F4D5E7-2F1E-4F4C-909E-1B649E11F50A}" sibTransId="{D4104FD7-12FD-4450-9E19-569967375ADC}"/>
    <dgm:cxn modelId="{0AF2043C-E1D4-4143-A940-72D4DCCDB7FB}" type="presOf" srcId="{9ED39859-103F-4E3D-87AA-80E3E6274EFC}" destId="{CB46E6FE-76B3-434B-9C02-3CE367E20B9F}" srcOrd="0" destOrd="0" presId="urn:microsoft.com/office/officeart/2005/8/layout/cycle1"/>
    <dgm:cxn modelId="{FC169E3C-8662-4160-9BE1-B95412FACDB6}" type="presOf" srcId="{9F4EA25F-1FEA-4247-AFF9-41A7B108E9AE}" destId="{99C3F6A3-DE7F-4591-A3A9-9FAA89FD621E}" srcOrd="0" destOrd="0" presId="urn:microsoft.com/office/officeart/2005/8/layout/cycle1"/>
    <dgm:cxn modelId="{2860CD60-0964-442F-8E0D-6AC6C85F2D89}" type="presOf" srcId="{79FE8628-EC87-4821-BFDC-AF313DFFC131}" destId="{E0670502-D94C-4A98-94A2-37DA7F82C747}" srcOrd="0" destOrd="0" presId="urn:microsoft.com/office/officeart/2005/8/layout/cycle1"/>
    <dgm:cxn modelId="{EC41C565-DDD1-498A-A72D-C986AE51C869}" srcId="{B5479517-6959-468A-90E5-028C2AEE34AE}" destId="{65ABB565-08CB-4061-84AE-D84BDC6A3ADA}" srcOrd="5" destOrd="0" parTransId="{07115045-E672-4168-BDAD-F8332588D954}" sibTransId="{1A03A3B4-3998-4A61-869B-501874FE0D68}"/>
    <dgm:cxn modelId="{F01ACC69-1328-417E-85F2-3EC00E61739F}" type="presOf" srcId="{6DC5ABE4-8BD7-43C1-B0E1-7C22E23EE21D}" destId="{6F3A6B29-BE63-42A1-BD02-34B629E47C18}" srcOrd="0" destOrd="0" presId="urn:microsoft.com/office/officeart/2005/8/layout/cycle1"/>
    <dgm:cxn modelId="{A643AA4C-F3F1-492B-8072-22E7B498384E}" type="presOf" srcId="{A6DCF2CC-F56C-433B-ADAD-76E82A09F00A}" destId="{85651C3F-EC6A-4A21-9440-013790DB6256}" srcOrd="0" destOrd="0" presId="urn:microsoft.com/office/officeart/2005/8/layout/cycle1"/>
    <dgm:cxn modelId="{BB7F2677-EF4B-43C0-BF15-B183FB6C7257}" type="presOf" srcId="{59D29FD6-441E-49C2-B6F2-F207C42833BC}" destId="{3B86D26C-B5E9-4A20-B6DB-DB7C29FCDE5E}" srcOrd="0" destOrd="0" presId="urn:microsoft.com/office/officeart/2005/8/layout/cycle1"/>
    <dgm:cxn modelId="{5A2FE97C-6624-4F2B-B7AF-C3E8C48F8975}" type="presOf" srcId="{73CF9B2E-CD5A-4835-B724-7E288ED47FF7}" destId="{7D291C74-C3AF-4A44-A760-3D3C3F5D19B2}" srcOrd="0" destOrd="0" presId="urn:microsoft.com/office/officeart/2005/8/layout/cycle1"/>
    <dgm:cxn modelId="{908B867E-6B80-4E43-A531-2D729BF3DB76}" srcId="{B5479517-6959-468A-90E5-028C2AEE34AE}" destId="{6DC5ABE4-8BD7-43C1-B0E1-7C22E23EE21D}" srcOrd="3" destOrd="0" parTransId="{BCD6ED99-E6C7-4815-8DDC-8D7D9BAD6EBA}" sibTransId="{59D29FD6-441E-49C2-B6F2-F207C42833BC}"/>
    <dgm:cxn modelId="{A1A2B782-1D22-4D95-AA0E-AB26DCCF4EBC}" type="presOf" srcId="{B5479517-6959-468A-90E5-028C2AEE34AE}" destId="{CF1EB53B-71B3-42AB-9260-1A6A0C08445B}" srcOrd="0" destOrd="0" presId="urn:microsoft.com/office/officeart/2005/8/layout/cycle1"/>
    <dgm:cxn modelId="{D2F2A491-4C7E-4C45-859A-FEE02B348FCA}" type="presOf" srcId="{65ABB565-08CB-4061-84AE-D84BDC6A3ADA}" destId="{2FC0FA78-C307-48AF-B734-F183EC360D7D}" srcOrd="0" destOrd="0" presId="urn:microsoft.com/office/officeart/2005/8/layout/cycle1"/>
    <dgm:cxn modelId="{1F4A7D9E-6334-432E-BB7A-2AD64631D5E9}" srcId="{B5479517-6959-468A-90E5-028C2AEE34AE}" destId="{9ED39859-103F-4E3D-87AA-80E3E6274EFC}" srcOrd="2" destOrd="0" parTransId="{5A9FE3ED-9456-46AA-9BDE-BB5E327F771A}" sibTransId="{B2F3847D-00E4-433B-A397-F6350B803567}"/>
    <dgm:cxn modelId="{0EC929A8-6ED1-4CB4-9435-A9CAE0CB146C}" srcId="{B5479517-6959-468A-90E5-028C2AEE34AE}" destId="{425FEE02-28FB-41B7-BC1C-89F9F141E2D1}" srcOrd="4" destOrd="0" parTransId="{883D1C00-90C0-499D-B6C2-E62A4D7F5F5E}" sibTransId="{915C6644-B940-43CE-8339-509AA46952AD}"/>
    <dgm:cxn modelId="{E89B27B5-98E4-454F-9873-4225667F53CE}" type="presOf" srcId="{5A862390-F1DB-4C65-9B20-A18A4A5DD47B}" destId="{C1F28432-93A5-432F-BE4B-832D3009F380}" srcOrd="0" destOrd="0" presId="urn:microsoft.com/office/officeart/2005/8/layout/cycle1"/>
    <dgm:cxn modelId="{8A66D1BD-A548-4BC9-8FE4-CF156362757B}" type="presOf" srcId="{1A03A3B4-3998-4A61-869B-501874FE0D68}" destId="{57698124-AE6A-4677-8996-33F8B58F6428}" srcOrd="0" destOrd="0" presId="urn:microsoft.com/office/officeart/2005/8/layout/cycle1"/>
    <dgm:cxn modelId="{414541C2-4905-461D-9D93-902C265A3754}" srcId="{B5479517-6959-468A-90E5-028C2AEE34AE}" destId="{9F4EA25F-1FEA-4247-AFF9-41A7B108E9AE}" srcOrd="7" destOrd="0" parTransId="{AF6EB3E4-BC73-42D0-B1B4-275D3D694FBD}" sibTransId="{09DA66E7-889C-419D-AC6F-DC2D1F256B97}"/>
    <dgm:cxn modelId="{84F794C7-8F53-41AF-A75B-D1171C599F49}" type="presOf" srcId="{1ED26B80-92FA-4CF9-B2BD-F6CA27FF7905}" destId="{623DAE9C-2392-4297-89E6-424F95546C87}" srcOrd="0" destOrd="0" presId="urn:microsoft.com/office/officeart/2005/8/layout/cycle1"/>
    <dgm:cxn modelId="{3ADEC6D1-292D-4558-8EC2-A1EC67B2E47D}" type="presOf" srcId="{D4104FD7-12FD-4450-9E19-569967375ADC}" destId="{C4E6EC42-4130-48E9-9172-CBB34E37CCA9}" srcOrd="0" destOrd="0" presId="urn:microsoft.com/office/officeart/2005/8/layout/cycle1"/>
    <dgm:cxn modelId="{0C8A833A-4069-4C0D-AF0D-0961E54635D8}" type="presParOf" srcId="{CF1EB53B-71B3-42AB-9260-1A6A0C08445B}" destId="{14EB4043-83E9-409C-A9BC-711D859247DD}" srcOrd="0" destOrd="0" presId="urn:microsoft.com/office/officeart/2005/8/layout/cycle1"/>
    <dgm:cxn modelId="{1A779FEF-462C-4E45-B367-4A30E4893324}" type="presParOf" srcId="{CF1EB53B-71B3-42AB-9260-1A6A0C08445B}" destId="{E0670502-D94C-4A98-94A2-37DA7F82C747}" srcOrd="1" destOrd="0" presId="urn:microsoft.com/office/officeart/2005/8/layout/cycle1"/>
    <dgm:cxn modelId="{8D95A5E7-3D9A-4774-9828-535567F73A94}" type="presParOf" srcId="{CF1EB53B-71B3-42AB-9260-1A6A0C08445B}" destId="{C4E6EC42-4130-48E9-9172-CBB34E37CCA9}" srcOrd="2" destOrd="0" presId="urn:microsoft.com/office/officeart/2005/8/layout/cycle1"/>
    <dgm:cxn modelId="{FA9D1E6E-CD85-4A7F-AE73-11EA978D8587}" type="presParOf" srcId="{CF1EB53B-71B3-42AB-9260-1A6A0C08445B}" destId="{5B9D69BC-B3D7-4A69-85CC-73F694AD36CB}" srcOrd="3" destOrd="0" presId="urn:microsoft.com/office/officeart/2005/8/layout/cycle1"/>
    <dgm:cxn modelId="{75DA0507-D6EC-4D33-B72F-07E73705AD8D}" type="presParOf" srcId="{CF1EB53B-71B3-42AB-9260-1A6A0C08445B}" destId="{623DAE9C-2392-4297-89E6-424F95546C87}" srcOrd="4" destOrd="0" presId="urn:microsoft.com/office/officeart/2005/8/layout/cycle1"/>
    <dgm:cxn modelId="{F59312D0-5816-4175-AE4F-CC18CAC3EF55}" type="presParOf" srcId="{CF1EB53B-71B3-42AB-9260-1A6A0C08445B}" destId="{85651C3F-EC6A-4A21-9440-013790DB6256}" srcOrd="5" destOrd="0" presId="urn:microsoft.com/office/officeart/2005/8/layout/cycle1"/>
    <dgm:cxn modelId="{61356AD9-227C-4DB4-8442-C42A683E6D58}" type="presParOf" srcId="{CF1EB53B-71B3-42AB-9260-1A6A0C08445B}" destId="{23452141-4ADE-4D07-9764-80F0BC5773A5}" srcOrd="6" destOrd="0" presId="urn:microsoft.com/office/officeart/2005/8/layout/cycle1"/>
    <dgm:cxn modelId="{A93AF2AC-14EC-4048-8DBC-FEC310CD0A1B}" type="presParOf" srcId="{CF1EB53B-71B3-42AB-9260-1A6A0C08445B}" destId="{CB46E6FE-76B3-434B-9C02-3CE367E20B9F}" srcOrd="7" destOrd="0" presId="urn:microsoft.com/office/officeart/2005/8/layout/cycle1"/>
    <dgm:cxn modelId="{CA7AC9A5-D4D0-4CAE-B4D6-9F3E36F40D0F}" type="presParOf" srcId="{CF1EB53B-71B3-42AB-9260-1A6A0C08445B}" destId="{152F2700-350B-4425-B607-F87B96CC3ABC}" srcOrd="8" destOrd="0" presId="urn:microsoft.com/office/officeart/2005/8/layout/cycle1"/>
    <dgm:cxn modelId="{BED03ACE-CB8C-4340-AC58-89B31AA8686F}" type="presParOf" srcId="{CF1EB53B-71B3-42AB-9260-1A6A0C08445B}" destId="{73664EAC-4246-43F9-811A-65C8E435D4FF}" srcOrd="9" destOrd="0" presId="urn:microsoft.com/office/officeart/2005/8/layout/cycle1"/>
    <dgm:cxn modelId="{2C5E79AD-F738-481A-9FED-BB6447A8F254}" type="presParOf" srcId="{CF1EB53B-71B3-42AB-9260-1A6A0C08445B}" destId="{6F3A6B29-BE63-42A1-BD02-34B629E47C18}" srcOrd="10" destOrd="0" presId="urn:microsoft.com/office/officeart/2005/8/layout/cycle1"/>
    <dgm:cxn modelId="{FA307CA1-C433-4F38-9527-EF447DEBE7A4}" type="presParOf" srcId="{CF1EB53B-71B3-42AB-9260-1A6A0C08445B}" destId="{3B86D26C-B5E9-4A20-B6DB-DB7C29FCDE5E}" srcOrd="11" destOrd="0" presId="urn:microsoft.com/office/officeart/2005/8/layout/cycle1"/>
    <dgm:cxn modelId="{96409921-22EC-48EC-9D6F-B633FFA5BF96}" type="presParOf" srcId="{CF1EB53B-71B3-42AB-9260-1A6A0C08445B}" destId="{9BC25396-6D3C-46ED-B78B-E8CA1ACBC140}" srcOrd="12" destOrd="0" presId="urn:microsoft.com/office/officeart/2005/8/layout/cycle1"/>
    <dgm:cxn modelId="{0D0AFFA8-87CD-4492-9428-2045E775C7BC}" type="presParOf" srcId="{CF1EB53B-71B3-42AB-9260-1A6A0C08445B}" destId="{B5D05E6E-BC2C-4811-B357-CDD042F5E089}" srcOrd="13" destOrd="0" presId="urn:microsoft.com/office/officeart/2005/8/layout/cycle1"/>
    <dgm:cxn modelId="{378CD708-8516-4D6B-8D13-C19161F2CFA1}" type="presParOf" srcId="{CF1EB53B-71B3-42AB-9260-1A6A0C08445B}" destId="{04806584-1941-4993-90AB-45FC8BBCA0A0}" srcOrd="14" destOrd="0" presId="urn:microsoft.com/office/officeart/2005/8/layout/cycle1"/>
    <dgm:cxn modelId="{9BBF8116-0E0A-485B-99E9-6A404B156AF3}" type="presParOf" srcId="{CF1EB53B-71B3-42AB-9260-1A6A0C08445B}" destId="{1C78DB6C-042B-418A-BEE6-54641613E23B}" srcOrd="15" destOrd="0" presId="urn:microsoft.com/office/officeart/2005/8/layout/cycle1"/>
    <dgm:cxn modelId="{2D0346A2-29E8-42EA-A885-53847C3C8044}" type="presParOf" srcId="{CF1EB53B-71B3-42AB-9260-1A6A0C08445B}" destId="{2FC0FA78-C307-48AF-B734-F183EC360D7D}" srcOrd="16" destOrd="0" presId="urn:microsoft.com/office/officeart/2005/8/layout/cycle1"/>
    <dgm:cxn modelId="{25667429-7B75-448B-8C25-CF75683A1C1C}" type="presParOf" srcId="{CF1EB53B-71B3-42AB-9260-1A6A0C08445B}" destId="{57698124-AE6A-4677-8996-33F8B58F6428}" srcOrd="17" destOrd="0" presId="urn:microsoft.com/office/officeart/2005/8/layout/cycle1"/>
    <dgm:cxn modelId="{AB71118D-68BA-4528-92A2-E785BB70C5C5}" type="presParOf" srcId="{CF1EB53B-71B3-42AB-9260-1A6A0C08445B}" destId="{FC0E70B7-9DDA-4C83-89BA-DB826DE01DAB}" srcOrd="18" destOrd="0" presId="urn:microsoft.com/office/officeart/2005/8/layout/cycle1"/>
    <dgm:cxn modelId="{70FA620D-1FA8-482B-9A5F-BA8BE4259C73}" type="presParOf" srcId="{CF1EB53B-71B3-42AB-9260-1A6A0C08445B}" destId="{7D291C74-C3AF-4A44-A760-3D3C3F5D19B2}" srcOrd="19" destOrd="0" presId="urn:microsoft.com/office/officeart/2005/8/layout/cycle1"/>
    <dgm:cxn modelId="{DA35E4DE-243D-4E54-8F4A-DBC8C1A92585}" type="presParOf" srcId="{CF1EB53B-71B3-42AB-9260-1A6A0C08445B}" destId="{C1F28432-93A5-432F-BE4B-832D3009F380}" srcOrd="20" destOrd="0" presId="urn:microsoft.com/office/officeart/2005/8/layout/cycle1"/>
    <dgm:cxn modelId="{42B5F650-8488-4CA6-BB74-6FA3738CAEEB}" type="presParOf" srcId="{CF1EB53B-71B3-42AB-9260-1A6A0C08445B}" destId="{7D84185A-19D1-4FD9-8057-FD5F3D01311B}" srcOrd="21" destOrd="0" presId="urn:microsoft.com/office/officeart/2005/8/layout/cycle1"/>
    <dgm:cxn modelId="{AD9BAD9D-8E5A-4154-86DC-02EDAE09E4E8}" type="presParOf" srcId="{CF1EB53B-71B3-42AB-9260-1A6A0C08445B}" destId="{99C3F6A3-DE7F-4591-A3A9-9FAA89FD621E}" srcOrd="22" destOrd="0" presId="urn:microsoft.com/office/officeart/2005/8/layout/cycle1"/>
    <dgm:cxn modelId="{4AFDFA24-45D3-466B-8919-7523142BD73B}" type="presParOf" srcId="{CF1EB53B-71B3-42AB-9260-1A6A0C08445B}" destId="{5BE3367E-3780-4ADB-897B-9F06D7381DE9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79517-6959-468A-90E5-028C2AEE34AE}" type="doc">
      <dgm:prSet loTypeId="urn:microsoft.com/office/officeart/2005/8/layout/cycle1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l-BE"/>
        </a:p>
      </dgm:t>
    </dgm:pt>
    <dgm:pt modelId="{79FE8628-EC87-4821-BFDC-AF313DFFC131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D1F4D5E7-2F1E-4F4C-909E-1B649E11F50A}" type="parTrans" cxnId="{5469C639-001D-47C5-B7C5-F07146B8863F}">
      <dgm:prSet/>
      <dgm:spPr/>
      <dgm:t>
        <a:bodyPr/>
        <a:lstStyle/>
        <a:p>
          <a:endParaRPr lang="nl-BE"/>
        </a:p>
      </dgm:t>
    </dgm:pt>
    <dgm:pt modelId="{D4104FD7-12FD-4450-9E19-569967375ADC}" type="sibTrans" cxnId="{5469C639-001D-47C5-B7C5-F07146B8863F}">
      <dgm:prSet/>
      <dgm:spPr/>
      <dgm:t>
        <a:bodyPr/>
        <a:lstStyle/>
        <a:p>
          <a:endParaRPr lang="nl-BE"/>
        </a:p>
      </dgm:t>
    </dgm:pt>
    <dgm:pt modelId="{1ED26B80-92FA-4CF9-B2BD-F6CA27FF7905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F2847742-AB0E-4931-AE21-21A8438FF0DC}" type="parTrans" cxnId="{AF9AA934-72F3-40B4-8A87-C2E4473B006C}">
      <dgm:prSet/>
      <dgm:spPr/>
      <dgm:t>
        <a:bodyPr/>
        <a:lstStyle/>
        <a:p>
          <a:endParaRPr lang="nl-BE"/>
        </a:p>
      </dgm:t>
    </dgm:pt>
    <dgm:pt modelId="{A6DCF2CC-F56C-433B-ADAD-76E82A09F00A}" type="sibTrans" cxnId="{AF9AA934-72F3-40B4-8A87-C2E4473B006C}">
      <dgm:prSet/>
      <dgm:spPr/>
      <dgm:t>
        <a:bodyPr/>
        <a:lstStyle/>
        <a:p>
          <a:endParaRPr lang="nl-BE"/>
        </a:p>
      </dgm:t>
    </dgm:pt>
    <dgm:pt modelId="{9ED39859-103F-4E3D-87AA-80E3E6274EFC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5A9FE3ED-9456-46AA-9BDE-BB5E327F771A}" type="parTrans" cxnId="{1F4A7D9E-6334-432E-BB7A-2AD64631D5E9}">
      <dgm:prSet/>
      <dgm:spPr/>
      <dgm:t>
        <a:bodyPr/>
        <a:lstStyle/>
        <a:p>
          <a:endParaRPr lang="nl-BE"/>
        </a:p>
      </dgm:t>
    </dgm:pt>
    <dgm:pt modelId="{B2F3847D-00E4-433B-A397-F6350B803567}" type="sibTrans" cxnId="{1F4A7D9E-6334-432E-BB7A-2AD64631D5E9}">
      <dgm:prSet/>
      <dgm:spPr/>
      <dgm:t>
        <a:bodyPr/>
        <a:lstStyle/>
        <a:p>
          <a:endParaRPr lang="nl-BE"/>
        </a:p>
      </dgm:t>
    </dgm:pt>
    <dgm:pt modelId="{6DC5ABE4-8BD7-43C1-B0E1-7C22E23EE21D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BCD6ED99-E6C7-4815-8DDC-8D7D9BAD6EBA}" type="parTrans" cxnId="{908B867E-6B80-4E43-A531-2D729BF3DB76}">
      <dgm:prSet/>
      <dgm:spPr/>
      <dgm:t>
        <a:bodyPr/>
        <a:lstStyle/>
        <a:p>
          <a:endParaRPr lang="nl-BE"/>
        </a:p>
      </dgm:t>
    </dgm:pt>
    <dgm:pt modelId="{59D29FD6-441E-49C2-B6F2-F207C42833BC}" type="sibTrans" cxnId="{908B867E-6B80-4E43-A531-2D729BF3DB76}">
      <dgm:prSet/>
      <dgm:spPr/>
      <dgm:t>
        <a:bodyPr/>
        <a:lstStyle/>
        <a:p>
          <a:endParaRPr lang="nl-BE"/>
        </a:p>
      </dgm:t>
    </dgm:pt>
    <dgm:pt modelId="{425FEE02-28FB-41B7-BC1C-89F9F141E2D1}">
      <dgm:prSet phldrT="[Text]"/>
      <dgm:spPr/>
      <dgm:t>
        <a:bodyPr/>
        <a:lstStyle/>
        <a:p>
          <a:r>
            <a:rPr lang="en-US" dirty="0"/>
            <a:t> </a:t>
          </a:r>
          <a:endParaRPr lang="nl-BE" dirty="0"/>
        </a:p>
      </dgm:t>
    </dgm:pt>
    <dgm:pt modelId="{883D1C00-90C0-499D-B6C2-E62A4D7F5F5E}" type="parTrans" cxnId="{0EC929A8-6ED1-4CB4-9435-A9CAE0CB146C}">
      <dgm:prSet/>
      <dgm:spPr/>
      <dgm:t>
        <a:bodyPr/>
        <a:lstStyle/>
        <a:p>
          <a:endParaRPr lang="nl-BE"/>
        </a:p>
      </dgm:t>
    </dgm:pt>
    <dgm:pt modelId="{915C6644-B940-43CE-8339-509AA46952AD}" type="sibTrans" cxnId="{0EC929A8-6ED1-4CB4-9435-A9CAE0CB146C}">
      <dgm:prSet/>
      <dgm:spPr/>
      <dgm:t>
        <a:bodyPr/>
        <a:lstStyle/>
        <a:p>
          <a:endParaRPr lang="nl-BE"/>
        </a:p>
      </dgm:t>
    </dgm:pt>
    <dgm:pt modelId="{9F4EA25F-1FEA-4247-AFF9-41A7B108E9AE}">
      <dgm:prSet phldrT="[Text]"/>
      <dgm:spPr/>
      <dgm:t>
        <a:bodyPr/>
        <a:lstStyle/>
        <a:p>
          <a:endParaRPr lang="nl-BE" dirty="0"/>
        </a:p>
      </dgm:t>
    </dgm:pt>
    <dgm:pt modelId="{AF6EB3E4-BC73-42D0-B1B4-275D3D694FBD}" type="parTrans" cxnId="{414541C2-4905-461D-9D93-902C265A3754}">
      <dgm:prSet/>
      <dgm:spPr/>
      <dgm:t>
        <a:bodyPr/>
        <a:lstStyle/>
        <a:p>
          <a:endParaRPr lang="nl-BE"/>
        </a:p>
      </dgm:t>
    </dgm:pt>
    <dgm:pt modelId="{09DA66E7-889C-419D-AC6F-DC2D1F256B97}" type="sibTrans" cxnId="{414541C2-4905-461D-9D93-902C265A3754}">
      <dgm:prSet/>
      <dgm:spPr/>
      <dgm:t>
        <a:bodyPr/>
        <a:lstStyle/>
        <a:p>
          <a:endParaRPr lang="nl-BE"/>
        </a:p>
      </dgm:t>
    </dgm:pt>
    <dgm:pt modelId="{65ABB565-08CB-4061-84AE-D84BDC6A3ADA}">
      <dgm:prSet phldrT="[Text]"/>
      <dgm:spPr/>
      <dgm:t>
        <a:bodyPr/>
        <a:lstStyle/>
        <a:p>
          <a:endParaRPr lang="nl-BE" dirty="0"/>
        </a:p>
      </dgm:t>
    </dgm:pt>
    <dgm:pt modelId="{07115045-E672-4168-BDAD-F8332588D954}" type="parTrans" cxnId="{EC41C565-DDD1-498A-A72D-C986AE51C869}">
      <dgm:prSet/>
      <dgm:spPr/>
      <dgm:t>
        <a:bodyPr/>
        <a:lstStyle/>
        <a:p>
          <a:endParaRPr lang="nl-BE"/>
        </a:p>
      </dgm:t>
    </dgm:pt>
    <dgm:pt modelId="{1A03A3B4-3998-4A61-869B-501874FE0D68}" type="sibTrans" cxnId="{EC41C565-DDD1-498A-A72D-C986AE51C869}">
      <dgm:prSet/>
      <dgm:spPr/>
      <dgm:t>
        <a:bodyPr/>
        <a:lstStyle/>
        <a:p>
          <a:endParaRPr lang="nl-BE"/>
        </a:p>
      </dgm:t>
    </dgm:pt>
    <dgm:pt modelId="{73CF9B2E-CD5A-4835-B724-7E288ED47FF7}">
      <dgm:prSet phldrT="[Text]"/>
      <dgm:spPr/>
      <dgm:t>
        <a:bodyPr/>
        <a:lstStyle/>
        <a:p>
          <a:endParaRPr lang="nl-BE" dirty="0"/>
        </a:p>
      </dgm:t>
    </dgm:pt>
    <dgm:pt modelId="{EA9AB099-C046-43CA-AD44-7CCF543D88FC}" type="parTrans" cxnId="{BDDE3624-2D8F-4E04-899F-7DE5307FD15E}">
      <dgm:prSet/>
      <dgm:spPr/>
      <dgm:t>
        <a:bodyPr/>
        <a:lstStyle/>
        <a:p>
          <a:endParaRPr lang="nl-BE"/>
        </a:p>
      </dgm:t>
    </dgm:pt>
    <dgm:pt modelId="{5A862390-F1DB-4C65-9B20-A18A4A5DD47B}" type="sibTrans" cxnId="{BDDE3624-2D8F-4E04-899F-7DE5307FD15E}">
      <dgm:prSet/>
      <dgm:spPr/>
      <dgm:t>
        <a:bodyPr/>
        <a:lstStyle/>
        <a:p>
          <a:endParaRPr lang="nl-BE"/>
        </a:p>
      </dgm:t>
    </dgm:pt>
    <dgm:pt modelId="{CF1EB53B-71B3-42AB-9260-1A6A0C08445B}" type="pres">
      <dgm:prSet presAssocID="{B5479517-6959-468A-90E5-028C2AEE34AE}" presName="cycle" presStyleCnt="0">
        <dgm:presLayoutVars>
          <dgm:dir/>
          <dgm:resizeHandles val="exact"/>
        </dgm:presLayoutVars>
      </dgm:prSet>
      <dgm:spPr/>
    </dgm:pt>
    <dgm:pt modelId="{14EB4043-83E9-409C-A9BC-711D859247DD}" type="pres">
      <dgm:prSet presAssocID="{79FE8628-EC87-4821-BFDC-AF313DFFC131}" presName="dummy" presStyleCnt="0"/>
      <dgm:spPr/>
    </dgm:pt>
    <dgm:pt modelId="{E0670502-D94C-4A98-94A2-37DA7F82C747}" type="pres">
      <dgm:prSet presAssocID="{79FE8628-EC87-4821-BFDC-AF313DFFC131}" presName="node" presStyleLbl="revTx" presStyleIdx="0" presStyleCnt="8">
        <dgm:presLayoutVars>
          <dgm:bulletEnabled val="1"/>
        </dgm:presLayoutVars>
      </dgm:prSet>
      <dgm:spPr/>
    </dgm:pt>
    <dgm:pt modelId="{C4E6EC42-4130-48E9-9172-CBB34E37CCA9}" type="pres">
      <dgm:prSet presAssocID="{D4104FD7-12FD-4450-9E19-569967375ADC}" presName="sibTrans" presStyleLbl="node1" presStyleIdx="0" presStyleCnt="8"/>
      <dgm:spPr/>
    </dgm:pt>
    <dgm:pt modelId="{5B9D69BC-B3D7-4A69-85CC-73F694AD36CB}" type="pres">
      <dgm:prSet presAssocID="{1ED26B80-92FA-4CF9-B2BD-F6CA27FF7905}" presName="dummy" presStyleCnt="0"/>
      <dgm:spPr/>
    </dgm:pt>
    <dgm:pt modelId="{623DAE9C-2392-4297-89E6-424F95546C87}" type="pres">
      <dgm:prSet presAssocID="{1ED26B80-92FA-4CF9-B2BD-F6CA27FF7905}" presName="node" presStyleLbl="revTx" presStyleIdx="1" presStyleCnt="8">
        <dgm:presLayoutVars>
          <dgm:bulletEnabled val="1"/>
        </dgm:presLayoutVars>
      </dgm:prSet>
      <dgm:spPr/>
    </dgm:pt>
    <dgm:pt modelId="{85651C3F-EC6A-4A21-9440-013790DB6256}" type="pres">
      <dgm:prSet presAssocID="{A6DCF2CC-F56C-433B-ADAD-76E82A09F00A}" presName="sibTrans" presStyleLbl="node1" presStyleIdx="1" presStyleCnt="8"/>
      <dgm:spPr/>
    </dgm:pt>
    <dgm:pt modelId="{23452141-4ADE-4D07-9764-80F0BC5773A5}" type="pres">
      <dgm:prSet presAssocID="{9ED39859-103F-4E3D-87AA-80E3E6274EFC}" presName="dummy" presStyleCnt="0"/>
      <dgm:spPr/>
    </dgm:pt>
    <dgm:pt modelId="{CB46E6FE-76B3-434B-9C02-3CE367E20B9F}" type="pres">
      <dgm:prSet presAssocID="{9ED39859-103F-4E3D-87AA-80E3E6274EFC}" presName="node" presStyleLbl="revTx" presStyleIdx="2" presStyleCnt="8">
        <dgm:presLayoutVars>
          <dgm:bulletEnabled val="1"/>
        </dgm:presLayoutVars>
      </dgm:prSet>
      <dgm:spPr/>
    </dgm:pt>
    <dgm:pt modelId="{152F2700-350B-4425-B607-F87B96CC3ABC}" type="pres">
      <dgm:prSet presAssocID="{B2F3847D-00E4-433B-A397-F6350B803567}" presName="sibTrans" presStyleLbl="node1" presStyleIdx="2" presStyleCnt="8"/>
      <dgm:spPr/>
    </dgm:pt>
    <dgm:pt modelId="{73664EAC-4246-43F9-811A-65C8E435D4FF}" type="pres">
      <dgm:prSet presAssocID="{6DC5ABE4-8BD7-43C1-B0E1-7C22E23EE21D}" presName="dummy" presStyleCnt="0"/>
      <dgm:spPr/>
    </dgm:pt>
    <dgm:pt modelId="{6F3A6B29-BE63-42A1-BD02-34B629E47C18}" type="pres">
      <dgm:prSet presAssocID="{6DC5ABE4-8BD7-43C1-B0E1-7C22E23EE21D}" presName="node" presStyleLbl="revTx" presStyleIdx="3" presStyleCnt="8">
        <dgm:presLayoutVars>
          <dgm:bulletEnabled val="1"/>
        </dgm:presLayoutVars>
      </dgm:prSet>
      <dgm:spPr/>
    </dgm:pt>
    <dgm:pt modelId="{3B86D26C-B5E9-4A20-B6DB-DB7C29FCDE5E}" type="pres">
      <dgm:prSet presAssocID="{59D29FD6-441E-49C2-B6F2-F207C42833BC}" presName="sibTrans" presStyleLbl="node1" presStyleIdx="3" presStyleCnt="8"/>
      <dgm:spPr/>
    </dgm:pt>
    <dgm:pt modelId="{9BC25396-6D3C-46ED-B78B-E8CA1ACBC140}" type="pres">
      <dgm:prSet presAssocID="{425FEE02-28FB-41B7-BC1C-89F9F141E2D1}" presName="dummy" presStyleCnt="0"/>
      <dgm:spPr/>
    </dgm:pt>
    <dgm:pt modelId="{B5D05E6E-BC2C-4811-B357-CDD042F5E089}" type="pres">
      <dgm:prSet presAssocID="{425FEE02-28FB-41B7-BC1C-89F9F141E2D1}" presName="node" presStyleLbl="revTx" presStyleIdx="4" presStyleCnt="8">
        <dgm:presLayoutVars>
          <dgm:bulletEnabled val="1"/>
        </dgm:presLayoutVars>
      </dgm:prSet>
      <dgm:spPr/>
    </dgm:pt>
    <dgm:pt modelId="{04806584-1941-4993-90AB-45FC8BBCA0A0}" type="pres">
      <dgm:prSet presAssocID="{915C6644-B940-43CE-8339-509AA46952AD}" presName="sibTrans" presStyleLbl="node1" presStyleIdx="4" presStyleCnt="8"/>
      <dgm:spPr/>
    </dgm:pt>
    <dgm:pt modelId="{1C78DB6C-042B-418A-BEE6-54641613E23B}" type="pres">
      <dgm:prSet presAssocID="{65ABB565-08CB-4061-84AE-D84BDC6A3ADA}" presName="dummy" presStyleCnt="0"/>
      <dgm:spPr/>
    </dgm:pt>
    <dgm:pt modelId="{2FC0FA78-C307-48AF-B734-F183EC360D7D}" type="pres">
      <dgm:prSet presAssocID="{65ABB565-08CB-4061-84AE-D84BDC6A3ADA}" presName="node" presStyleLbl="revTx" presStyleIdx="5" presStyleCnt="8">
        <dgm:presLayoutVars>
          <dgm:bulletEnabled val="1"/>
        </dgm:presLayoutVars>
      </dgm:prSet>
      <dgm:spPr/>
    </dgm:pt>
    <dgm:pt modelId="{57698124-AE6A-4677-8996-33F8B58F6428}" type="pres">
      <dgm:prSet presAssocID="{1A03A3B4-3998-4A61-869B-501874FE0D68}" presName="sibTrans" presStyleLbl="node1" presStyleIdx="5" presStyleCnt="8"/>
      <dgm:spPr/>
    </dgm:pt>
    <dgm:pt modelId="{FC0E70B7-9DDA-4C83-89BA-DB826DE01DAB}" type="pres">
      <dgm:prSet presAssocID="{73CF9B2E-CD5A-4835-B724-7E288ED47FF7}" presName="dummy" presStyleCnt="0"/>
      <dgm:spPr/>
    </dgm:pt>
    <dgm:pt modelId="{7D291C74-C3AF-4A44-A760-3D3C3F5D19B2}" type="pres">
      <dgm:prSet presAssocID="{73CF9B2E-CD5A-4835-B724-7E288ED47FF7}" presName="node" presStyleLbl="revTx" presStyleIdx="6" presStyleCnt="8">
        <dgm:presLayoutVars>
          <dgm:bulletEnabled val="1"/>
        </dgm:presLayoutVars>
      </dgm:prSet>
      <dgm:spPr/>
    </dgm:pt>
    <dgm:pt modelId="{C1F28432-93A5-432F-BE4B-832D3009F380}" type="pres">
      <dgm:prSet presAssocID="{5A862390-F1DB-4C65-9B20-A18A4A5DD47B}" presName="sibTrans" presStyleLbl="node1" presStyleIdx="6" presStyleCnt="8"/>
      <dgm:spPr/>
    </dgm:pt>
    <dgm:pt modelId="{7D84185A-19D1-4FD9-8057-FD5F3D01311B}" type="pres">
      <dgm:prSet presAssocID="{9F4EA25F-1FEA-4247-AFF9-41A7B108E9AE}" presName="dummy" presStyleCnt="0"/>
      <dgm:spPr/>
    </dgm:pt>
    <dgm:pt modelId="{99C3F6A3-DE7F-4591-A3A9-9FAA89FD621E}" type="pres">
      <dgm:prSet presAssocID="{9F4EA25F-1FEA-4247-AFF9-41A7B108E9AE}" presName="node" presStyleLbl="revTx" presStyleIdx="7" presStyleCnt="8">
        <dgm:presLayoutVars>
          <dgm:bulletEnabled val="1"/>
        </dgm:presLayoutVars>
      </dgm:prSet>
      <dgm:spPr/>
    </dgm:pt>
    <dgm:pt modelId="{5BE3367E-3780-4ADB-897B-9F06D7381DE9}" type="pres">
      <dgm:prSet presAssocID="{09DA66E7-889C-419D-AC6F-DC2D1F256B97}" presName="sibTrans" presStyleLbl="node1" presStyleIdx="7" presStyleCnt="8"/>
      <dgm:spPr/>
    </dgm:pt>
  </dgm:ptLst>
  <dgm:cxnLst>
    <dgm:cxn modelId="{4A5E7F02-E8A4-4307-AE23-CEF5F8982ECF}" type="presOf" srcId="{425FEE02-28FB-41B7-BC1C-89F9F141E2D1}" destId="{B5D05E6E-BC2C-4811-B357-CDD042F5E089}" srcOrd="0" destOrd="0" presId="urn:microsoft.com/office/officeart/2005/8/layout/cycle1"/>
    <dgm:cxn modelId="{AC192C20-0B7F-4B02-BA11-0A4EB41F4D84}" type="presOf" srcId="{915C6644-B940-43CE-8339-509AA46952AD}" destId="{04806584-1941-4993-90AB-45FC8BBCA0A0}" srcOrd="0" destOrd="0" presId="urn:microsoft.com/office/officeart/2005/8/layout/cycle1"/>
    <dgm:cxn modelId="{BDDE3624-2D8F-4E04-899F-7DE5307FD15E}" srcId="{B5479517-6959-468A-90E5-028C2AEE34AE}" destId="{73CF9B2E-CD5A-4835-B724-7E288ED47FF7}" srcOrd="6" destOrd="0" parTransId="{EA9AB099-C046-43CA-AD44-7CCF543D88FC}" sibTransId="{5A862390-F1DB-4C65-9B20-A18A4A5DD47B}"/>
    <dgm:cxn modelId="{80370229-59A1-4D97-8906-BD3DBAF81C4B}" type="presOf" srcId="{09DA66E7-889C-419D-AC6F-DC2D1F256B97}" destId="{5BE3367E-3780-4ADB-897B-9F06D7381DE9}" srcOrd="0" destOrd="0" presId="urn:microsoft.com/office/officeart/2005/8/layout/cycle1"/>
    <dgm:cxn modelId="{8475982C-2F1F-4A2A-96C5-0B120AFCF2C9}" type="presOf" srcId="{B2F3847D-00E4-433B-A397-F6350B803567}" destId="{152F2700-350B-4425-B607-F87B96CC3ABC}" srcOrd="0" destOrd="0" presId="urn:microsoft.com/office/officeart/2005/8/layout/cycle1"/>
    <dgm:cxn modelId="{AF9AA934-72F3-40B4-8A87-C2E4473B006C}" srcId="{B5479517-6959-468A-90E5-028C2AEE34AE}" destId="{1ED26B80-92FA-4CF9-B2BD-F6CA27FF7905}" srcOrd="1" destOrd="0" parTransId="{F2847742-AB0E-4931-AE21-21A8438FF0DC}" sibTransId="{A6DCF2CC-F56C-433B-ADAD-76E82A09F00A}"/>
    <dgm:cxn modelId="{5469C639-001D-47C5-B7C5-F07146B8863F}" srcId="{B5479517-6959-468A-90E5-028C2AEE34AE}" destId="{79FE8628-EC87-4821-BFDC-AF313DFFC131}" srcOrd="0" destOrd="0" parTransId="{D1F4D5E7-2F1E-4F4C-909E-1B649E11F50A}" sibTransId="{D4104FD7-12FD-4450-9E19-569967375ADC}"/>
    <dgm:cxn modelId="{0AF2043C-E1D4-4143-A940-72D4DCCDB7FB}" type="presOf" srcId="{9ED39859-103F-4E3D-87AA-80E3E6274EFC}" destId="{CB46E6FE-76B3-434B-9C02-3CE367E20B9F}" srcOrd="0" destOrd="0" presId="urn:microsoft.com/office/officeart/2005/8/layout/cycle1"/>
    <dgm:cxn modelId="{FC169E3C-8662-4160-9BE1-B95412FACDB6}" type="presOf" srcId="{9F4EA25F-1FEA-4247-AFF9-41A7B108E9AE}" destId="{99C3F6A3-DE7F-4591-A3A9-9FAA89FD621E}" srcOrd="0" destOrd="0" presId="urn:microsoft.com/office/officeart/2005/8/layout/cycle1"/>
    <dgm:cxn modelId="{2860CD60-0964-442F-8E0D-6AC6C85F2D89}" type="presOf" srcId="{79FE8628-EC87-4821-BFDC-AF313DFFC131}" destId="{E0670502-D94C-4A98-94A2-37DA7F82C747}" srcOrd="0" destOrd="0" presId="urn:microsoft.com/office/officeart/2005/8/layout/cycle1"/>
    <dgm:cxn modelId="{EC41C565-DDD1-498A-A72D-C986AE51C869}" srcId="{B5479517-6959-468A-90E5-028C2AEE34AE}" destId="{65ABB565-08CB-4061-84AE-D84BDC6A3ADA}" srcOrd="5" destOrd="0" parTransId="{07115045-E672-4168-BDAD-F8332588D954}" sibTransId="{1A03A3B4-3998-4A61-869B-501874FE0D68}"/>
    <dgm:cxn modelId="{F01ACC69-1328-417E-85F2-3EC00E61739F}" type="presOf" srcId="{6DC5ABE4-8BD7-43C1-B0E1-7C22E23EE21D}" destId="{6F3A6B29-BE63-42A1-BD02-34B629E47C18}" srcOrd="0" destOrd="0" presId="urn:microsoft.com/office/officeart/2005/8/layout/cycle1"/>
    <dgm:cxn modelId="{A643AA4C-F3F1-492B-8072-22E7B498384E}" type="presOf" srcId="{A6DCF2CC-F56C-433B-ADAD-76E82A09F00A}" destId="{85651C3F-EC6A-4A21-9440-013790DB6256}" srcOrd="0" destOrd="0" presId="urn:microsoft.com/office/officeart/2005/8/layout/cycle1"/>
    <dgm:cxn modelId="{BB7F2677-EF4B-43C0-BF15-B183FB6C7257}" type="presOf" srcId="{59D29FD6-441E-49C2-B6F2-F207C42833BC}" destId="{3B86D26C-B5E9-4A20-B6DB-DB7C29FCDE5E}" srcOrd="0" destOrd="0" presId="urn:microsoft.com/office/officeart/2005/8/layout/cycle1"/>
    <dgm:cxn modelId="{5A2FE97C-6624-4F2B-B7AF-C3E8C48F8975}" type="presOf" srcId="{73CF9B2E-CD5A-4835-B724-7E288ED47FF7}" destId="{7D291C74-C3AF-4A44-A760-3D3C3F5D19B2}" srcOrd="0" destOrd="0" presId="urn:microsoft.com/office/officeart/2005/8/layout/cycle1"/>
    <dgm:cxn modelId="{908B867E-6B80-4E43-A531-2D729BF3DB76}" srcId="{B5479517-6959-468A-90E5-028C2AEE34AE}" destId="{6DC5ABE4-8BD7-43C1-B0E1-7C22E23EE21D}" srcOrd="3" destOrd="0" parTransId="{BCD6ED99-E6C7-4815-8DDC-8D7D9BAD6EBA}" sibTransId="{59D29FD6-441E-49C2-B6F2-F207C42833BC}"/>
    <dgm:cxn modelId="{A1A2B782-1D22-4D95-AA0E-AB26DCCF4EBC}" type="presOf" srcId="{B5479517-6959-468A-90E5-028C2AEE34AE}" destId="{CF1EB53B-71B3-42AB-9260-1A6A0C08445B}" srcOrd="0" destOrd="0" presId="urn:microsoft.com/office/officeart/2005/8/layout/cycle1"/>
    <dgm:cxn modelId="{D2F2A491-4C7E-4C45-859A-FEE02B348FCA}" type="presOf" srcId="{65ABB565-08CB-4061-84AE-D84BDC6A3ADA}" destId="{2FC0FA78-C307-48AF-B734-F183EC360D7D}" srcOrd="0" destOrd="0" presId="urn:microsoft.com/office/officeart/2005/8/layout/cycle1"/>
    <dgm:cxn modelId="{1F4A7D9E-6334-432E-BB7A-2AD64631D5E9}" srcId="{B5479517-6959-468A-90E5-028C2AEE34AE}" destId="{9ED39859-103F-4E3D-87AA-80E3E6274EFC}" srcOrd="2" destOrd="0" parTransId="{5A9FE3ED-9456-46AA-9BDE-BB5E327F771A}" sibTransId="{B2F3847D-00E4-433B-A397-F6350B803567}"/>
    <dgm:cxn modelId="{0EC929A8-6ED1-4CB4-9435-A9CAE0CB146C}" srcId="{B5479517-6959-468A-90E5-028C2AEE34AE}" destId="{425FEE02-28FB-41B7-BC1C-89F9F141E2D1}" srcOrd="4" destOrd="0" parTransId="{883D1C00-90C0-499D-B6C2-E62A4D7F5F5E}" sibTransId="{915C6644-B940-43CE-8339-509AA46952AD}"/>
    <dgm:cxn modelId="{E89B27B5-98E4-454F-9873-4225667F53CE}" type="presOf" srcId="{5A862390-F1DB-4C65-9B20-A18A4A5DD47B}" destId="{C1F28432-93A5-432F-BE4B-832D3009F380}" srcOrd="0" destOrd="0" presId="urn:microsoft.com/office/officeart/2005/8/layout/cycle1"/>
    <dgm:cxn modelId="{8A66D1BD-A548-4BC9-8FE4-CF156362757B}" type="presOf" srcId="{1A03A3B4-3998-4A61-869B-501874FE0D68}" destId="{57698124-AE6A-4677-8996-33F8B58F6428}" srcOrd="0" destOrd="0" presId="urn:microsoft.com/office/officeart/2005/8/layout/cycle1"/>
    <dgm:cxn modelId="{414541C2-4905-461D-9D93-902C265A3754}" srcId="{B5479517-6959-468A-90E5-028C2AEE34AE}" destId="{9F4EA25F-1FEA-4247-AFF9-41A7B108E9AE}" srcOrd="7" destOrd="0" parTransId="{AF6EB3E4-BC73-42D0-B1B4-275D3D694FBD}" sibTransId="{09DA66E7-889C-419D-AC6F-DC2D1F256B97}"/>
    <dgm:cxn modelId="{84F794C7-8F53-41AF-A75B-D1171C599F49}" type="presOf" srcId="{1ED26B80-92FA-4CF9-B2BD-F6CA27FF7905}" destId="{623DAE9C-2392-4297-89E6-424F95546C87}" srcOrd="0" destOrd="0" presId="urn:microsoft.com/office/officeart/2005/8/layout/cycle1"/>
    <dgm:cxn modelId="{3ADEC6D1-292D-4558-8EC2-A1EC67B2E47D}" type="presOf" srcId="{D4104FD7-12FD-4450-9E19-569967375ADC}" destId="{C4E6EC42-4130-48E9-9172-CBB34E37CCA9}" srcOrd="0" destOrd="0" presId="urn:microsoft.com/office/officeart/2005/8/layout/cycle1"/>
    <dgm:cxn modelId="{0C8A833A-4069-4C0D-AF0D-0961E54635D8}" type="presParOf" srcId="{CF1EB53B-71B3-42AB-9260-1A6A0C08445B}" destId="{14EB4043-83E9-409C-A9BC-711D859247DD}" srcOrd="0" destOrd="0" presId="urn:microsoft.com/office/officeart/2005/8/layout/cycle1"/>
    <dgm:cxn modelId="{1A779FEF-462C-4E45-B367-4A30E4893324}" type="presParOf" srcId="{CF1EB53B-71B3-42AB-9260-1A6A0C08445B}" destId="{E0670502-D94C-4A98-94A2-37DA7F82C747}" srcOrd="1" destOrd="0" presId="urn:microsoft.com/office/officeart/2005/8/layout/cycle1"/>
    <dgm:cxn modelId="{8D95A5E7-3D9A-4774-9828-535567F73A94}" type="presParOf" srcId="{CF1EB53B-71B3-42AB-9260-1A6A0C08445B}" destId="{C4E6EC42-4130-48E9-9172-CBB34E37CCA9}" srcOrd="2" destOrd="0" presId="urn:microsoft.com/office/officeart/2005/8/layout/cycle1"/>
    <dgm:cxn modelId="{FA9D1E6E-CD85-4A7F-AE73-11EA978D8587}" type="presParOf" srcId="{CF1EB53B-71B3-42AB-9260-1A6A0C08445B}" destId="{5B9D69BC-B3D7-4A69-85CC-73F694AD36CB}" srcOrd="3" destOrd="0" presId="urn:microsoft.com/office/officeart/2005/8/layout/cycle1"/>
    <dgm:cxn modelId="{75DA0507-D6EC-4D33-B72F-07E73705AD8D}" type="presParOf" srcId="{CF1EB53B-71B3-42AB-9260-1A6A0C08445B}" destId="{623DAE9C-2392-4297-89E6-424F95546C87}" srcOrd="4" destOrd="0" presId="urn:microsoft.com/office/officeart/2005/8/layout/cycle1"/>
    <dgm:cxn modelId="{F59312D0-5816-4175-AE4F-CC18CAC3EF55}" type="presParOf" srcId="{CF1EB53B-71B3-42AB-9260-1A6A0C08445B}" destId="{85651C3F-EC6A-4A21-9440-013790DB6256}" srcOrd="5" destOrd="0" presId="urn:microsoft.com/office/officeart/2005/8/layout/cycle1"/>
    <dgm:cxn modelId="{61356AD9-227C-4DB4-8442-C42A683E6D58}" type="presParOf" srcId="{CF1EB53B-71B3-42AB-9260-1A6A0C08445B}" destId="{23452141-4ADE-4D07-9764-80F0BC5773A5}" srcOrd="6" destOrd="0" presId="urn:microsoft.com/office/officeart/2005/8/layout/cycle1"/>
    <dgm:cxn modelId="{A93AF2AC-14EC-4048-8DBC-FEC310CD0A1B}" type="presParOf" srcId="{CF1EB53B-71B3-42AB-9260-1A6A0C08445B}" destId="{CB46E6FE-76B3-434B-9C02-3CE367E20B9F}" srcOrd="7" destOrd="0" presId="urn:microsoft.com/office/officeart/2005/8/layout/cycle1"/>
    <dgm:cxn modelId="{CA7AC9A5-D4D0-4CAE-B4D6-9F3E36F40D0F}" type="presParOf" srcId="{CF1EB53B-71B3-42AB-9260-1A6A0C08445B}" destId="{152F2700-350B-4425-B607-F87B96CC3ABC}" srcOrd="8" destOrd="0" presId="urn:microsoft.com/office/officeart/2005/8/layout/cycle1"/>
    <dgm:cxn modelId="{BED03ACE-CB8C-4340-AC58-89B31AA8686F}" type="presParOf" srcId="{CF1EB53B-71B3-42AB-9260-1A6A0C08445B}" destId="{73664EAC-4246-43F9-811A-65C8E435D4FF}" srcOrd="9" destOrd="0" presId="urn:microsoft.com/office/officeart/2005/8/layout/cycle1"/>
    <dgm:cxn modelId="{2C5E79AD-F738-481A-9FED-BB6447A8F254}" type="presParOf" srcId="{CF1EB53B-71B3-42AB-9260-1A6A0C08445B}" destId="{6F3A6B29-BE63-42A1-BD02-34B629E47C18}" srcOrd="10" destOrd="0" presId="urn:microsoft.com/office/officeart/2005/8/layout/cycle1"/>
    <dgm:cxn modelId="{FA307CA1-C433-4F38-9527-EF447DEBE7A4}" type="presParOf" srcId="{CF1EB53B-71B3-42AB-9260-1A6A0C08445B}" destId="{3B86D26C-B5E9-4A20-B6DB-DB7C29FCDE5E}" srcOrd="11" destOrd="0" presId="urn:microsoft.com/office/officeart/2005/8/layout/cycle1"/>
    <dgm:cxn modelId="{96409921-22EC-48EC-9D6F-B633FFA5BF96}" type="presParOf" srcId="{CF1EB53B-71B3-42AB-9260-1A6A0C08445B}" destId="{9BC25396-6D3C-46ED-B78B-E8CA1ACBC140}" srcOrd="12" destOrd="0" presId="urn:microsoft.com/office/officeart/2005/8/layout/cycle1"/>
    <dgm:cxn modelId="{0D0AFFA8-87CD-4492-9428-2045E775C7BC}" type="presParOf" srcId="{CF1EB53B-71B3-42AB-9260-1A6A0C08445B}" destId="{B5D05E6E-BC2C-4811-B357-CDD042F5E089}" srcOrd="13" destOrd="0" presId="urn:microsoft.com/office/officeart/2005/8/layout/cycle1"/>
    <dgm:cxn modelId="{378CD708-8516-4D6B-8D13-C19161F2CFA1}" type="presParOf" srcId="{CF1EB53B-71B3-42AB-9260-1A6A0C08445B}" destId="{04806584-1941-4993-90AB-45FC8BBCA0A0}" srcOrd="14" destOrd="0" presId="urn:microsoft.com/office/officeart/2005/8/layout/cycle1"/>
    <dgm:cxn modelId="{9BBF8116-0E0A-485B-99E9-6A404B156AF3}" type="presParOf" srcId="{CF1EB53B-71B3-42AB-9260-1A6A0C08445B}" destId="{1C78DB6C-042B-418A-BEE6-54641613E23B}" srcOrd="15" destOrd="0" presId="urn:microsoft.com/office/officeart/2005/8/layout/cycle1"/>
    <dgm:cxn modelId="{2D0346A2-29E8-42EA-A885-53847C3C8044}" type="presParOf" srcId="{CF1EB53B-71B3-42AB-9260-1A6A0C08445B}" destId="{2FC0FA78-C307-48AF-B734-F183EC360D7D}" srcOrd="16" destOrd="0" presId="urn:microsoft.com/office/officeart/2005/8/layout/cycle1"/>
    <dgm:cxn modelId="{25667429-7B75-448B-8C25-CF75683A1C1C}" type="presParOf" srcId="{CF1EB53B-71B3-42AB-9260-1A6A0C08445B}" destId="{57698124-AE6A-4677-8996-33F8B58F6428}" srcOrd="17" destOrd="0" presId="urn:microsoft.com/office/officeart/2005/8/layout/cycle1"/>
    <dgm:cxn modelId="{AB71118D-68BA-4528-92A2-E785BB70C5C5}" type="presParOf" srcId="{CF1EB53B-71B3-42AB-9260-1A6A0C08445B}" destId="{FC0E70B7-9DDA-4C83-89BA-DB826DE01DAB}" srcOrd="18" destOrd="0" presId="urn:microsoft.com/office/officeart/2005/8/layout/cycle1"/>
    <dgm:cxn modelId="{70FA620D-1FA8-482B-9A5F-BA8BE4259C73}" type="presParOf" srcId="{CF1EB53B-71B3-42AB-9260-1A6A0C08445B}" destId="{7D291C74-C3AF-4A44-A760-3D3C3F5D19B2}" srcOrd="19" destOrd="0" presId="urn:microsoft.com/office/officeart/2005/8/layout/cycle1"/>
    <dgm:cxn modelId="{DA35E4DE-243D-4E54-8F4A-DBC8C1A92585}" type="presParOf" srcId="{CF1EB53B-71B3-42AB-9260-1A6A0C08445B}" destId="{C1F28432-93A5-432F-BE4B-832D3009F380}" srcOrd="20" destOrd="0" presId="urn:microsoft.com/office/officeart/2005/8/layout/cycle1"/>
    <dgm:cxn modelId="{42B5F650-8488-4CA6-BB74-6FA3738CAEEB}" type="presParOf" srcId="{CF1EB53B-71B3-42AB-9260-1A6A0C08445B}" destId="{7D84185A-19D1-4FD9-8057-FD5F3D01311B}" srcOrd="21" destOrd="0" presId="urn:microsoft.com/office/officeart/2005/8/layout/cycle1"/>
    <dgm:cxn modelId="{AD9BAD9D-8E5A-4154-86DC-02EDAE09E4E8}" type="presParOf" srcId="{CF1EB53B-71B3-42AB-9260-1A6A0C08445B}" destId="{99C3F6A3-DE7F-4591-A3A9-9FAA89FD621E}" srcOrd="22" destOrd="0" presId="urn:microsoft.com/office/officeart/2005/8/layout/cycle1"/>
    <dgm:cxn modelId="{4AFDFA24-45D3-466B-8919-7523142BD73B}" type="presParOf" srcId="{CF1EB53B-71B3-42AB-9260-1A6A0C08445B}" destId="{5BE3367E-3780-4ADB-897B-9F06D7381DE9}" srcOrd="23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D2DDB9-CBEE-46B8-BCAC-7CA47E2B77DE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nl-BE"/>
        </a:p>
      </dgm:t>
    </dgm:pt>
    <dgm:pt modelId="{5FA9AFF3-EEF0-4E54-B1A9-A82DBB53DB08}">
      <dgm:prSet phldrT="[Text]"/>
      <dgm:spPr/>
      <dgm:t>
        <a:bodyPr/>
        <a:lstStyle/>
        <a:p>
          <a:r>
            <a:rPr lang="nl-BE" dirty="0"/>
            <a:t>vocabularium</a:t>
          </a:r>
        </a:p>
      </dgm:t>
    </dgm:pt>
    <dgm:pt modelId="{DC36EF01-40FF-485C-8999-DD51F9439B39}" type="parTrans" cxnId="{651B341E-7FDF-4DF0-A344-E1874E73E4F0}">
      <dgm:prSet/>
      <dgm:spPr/>
      <dgm:t>
        <a:bodyPr/>
        <a:lstStyle/>
        <a:p>
          <a:endParaRPr lang="nl-BE"/>
        </a:p>
      </dgm:t>
    </dgm:pt>
    <dgm:pt modelId="{DD940EB1-1EF0-4CC9-942F-7D19C579D5C4}" type="sibTrans" cxnId="{651B341E-7FDF-4DF0-A344-E1874E73E4F0}">
      <dgm:prSet/>
      <dgm:spPr/>
      <dgm:t>
        <a:bodyPr/>
        <a:lstStyle/>
        <a:p>
          <a:endParaRPr lang="nl-BE"/>
        </a:p>
      </dgm:t>
    </dgm:pt>
    <dgm:pt modelId="{93571325-9EE4-496E-BDED-7DBFE2D86F5C}">
      <dgm:prSet phldrT="[Text]"/>
      <dgm:spPr/>
      <dgm:t>
        <a:bodyPr/>
        <a:lstStyle/>
        <a:p>
          <a:r>
            <a:rPr lang="nl-BE" dirty="0"/>
            <a:t>html</a:t>
          </a:r>
        </a:p>
      </dgm:t>
    </dgm:pt>
    <dgm:pt modelId="{A8E5954D-245B-4CDE-A68A-23B8E698561D}" type="parTrans" cxnId="{7A67B76C-8BDB-48FE-B995-0A3862335E3A}">
      <dgm:prSet/>
      <dgm:spPr/>
      <dgm:t>
        <a:bodyPr/>
        <a:lstStyle/>
        <a:p>
          <a:endParaRPr lang="nl-BE"/>
        </a:p>
      </dgm:t>
    </dgm:pt>
    <dgm:pt modelId="{5011362D-559B-4E24-9BB6-644F6E14FE0B}" type="sibTrans" cxnId="{7A67B76C-8BDB-48FE-B995-0A3862335E3A}">
      <dgm:prSet/>
      <dgm:spPr/>
      <dgm:t>
        <a:bodyPr/>
        <a:lstStyle/>
        <a:p>
          <a:endParaRPr lang="nl-BE"/>
        </a:p>
      </dgm:t>
    </dgm:pt>
    <dgm:pt modelId="{78C3B8AB-6549-4CF1-8AC8-B2E36FCC4F75}">
      <dgm:prSet phldrT="[Text]"/>
      <dgm:spPr/>
      <dgm:t>
        <a:bodyPr/>
        <a:lstStyle/>
        <a:p>
          <a:r>
            <a:rPr lang="nl-BE" dirty="0"/>
            <a:t>RDF</a:t>
          </a:r>
        </a:p>
      </dgm:t>
    </dgm:pt>
    <dgm:pt modelId="{48D680E6-300F-4255-8313-AAFE6FB0F382}" type="parTrans" cxnId="{2876C304-AE42-4FAE-B563-75D8B6D95318}">
      <dgm:prSet/>
      <dgm:spPr/>
      <dgm:t>
        <a:bodyPr/>
        <a:lstStyle/>
        <a:p>
          <a:endParaRPr lang="nl-BE"/>
        </a:p>
      </dgm:t>
    </dgm:pt>
    <dgm:pt modelId="{225D782D-9866-4139-A634-D026A4D923D9}" type="sibTrans" cxnId="{2876C304-AE42-4FAE-B563-75D8B6D95318}">
      <dgm:prSet/>
      <dgm:spPr/>
      <dgm:t>
        <a:bodyPr/>
        <a:lstStyle/>
        <a:p>
          <a:endParaRPr lang="nl-BE"/>
        </a:p>
      </dgm:t>
    </dgm:pt>
    <dgm:pt modelId="{EB5C498E-ECB6-4DCE-9738-EEDBCD80DFFF}">
      <dgm:prSet phldrT="[Text]"/>
      <dgm:spPr/>
      <dgm:t>
        <a:bodyPr/>
        <a:lstStyle/>
        <a:p>
          <a:r>
            <a:rPr lang="nl-BE" dirty="0"/>
            <a:t>applicatieprofiel</a:t>
          </a:r>
        </a:p>
      </dgm:t>
    </dgm:pt>
    <dgm:pt modelId="{DF5E656B-3D2E-40FF-BBF5-96206B1EFCFC}" type="parTrans" cxnId="{581863DE-6FB0-4BBE-A159-DA0C2554D77C}">
      <dgm:prSet/>
      <dgm:spPr/>
      <dgm:t>
        <a:bodyPr/>
        <a:lstStyle/>
        <a:p>
          <a:endParaRPr lang="nl-BE"/>
        </a:p>
      </dgm:t>
    </dgm:pt>
    <dgm:pt modelId="{E529AE02-4267-4183-B9F1-5BE3B2B50450}" type="sibTrans" cxnId="{581863DE-6FB0-4BBE-A159-DA0C2554D77C}">
      <dgm:prSet/>
      <dgm:spPr/>
      <dgm:t>
        <a:bodyPr/>
        <a:lstStyle/>
        <a:p>
          <a:endParaRPr lang="nl-BE"/>
        </a:p>
      </dgm:t>
    </dgm:pt>
    <dgm:pt modelId="{E45BFE4B-07A9-4360-A98F-DFE73D2626E4}">
      <dgm:prSet phldrT="[Text]"/>
      <dgm:spPr/>
      <dgm:t>
        <a:bodyPr/>
        <a:lstStyle/>
        <a:p>
          <a:r>
            <a:rPr lang="nl-BE" dirty="0"/>
            <a:t>html</a:t>
          </a:r>
        </a:p>
      </dgm:t>
    </dgm:pt>
    <dgm:pt modelId="{ABE8C765-5B34-43A4-BF88-2E3367E9977F}" type="parTrans" cxnId="{33C402B0-AB26-4BE0-A56F-1945938C84F9}">
      <dgm:prSet/>
      <dgm:spPr/>
      <dgm:t>
        <a:bodyPr/>
        <a:lstStyle/>
        <a:p>
          <a:endParaRPr lang="nl-BE"/>
        </a:p>
      </dgm:t>
    </dgm:pt>
    <dgm:pt modelId="{E29D8645-6DDA-411D-8038-017C6B065F1C}" type="sibTrans" cxnId="{33C402B0-AB26-4BE0-A56F-1945938C84F9}">
      <dgm:prSet/>
      <dgm:spPr/>
      <dgm:t>
        <a:bodyPr/>
        <a:lstStyle/>
        <a:p>
          <a:endParaRPr lang="nl-BE"/>
        </a:p>
      </dgm:t>
    </dgm:pt>
    <dgm:pt modelId="{9AA15212-D4BF-4675-93D9-0539EF3FF83F}">
      <dgm:prSet phldrT="[Text]"/>
      <dgm:spPr/>
      <dgm:t>
        <a:bodyPr/>
        <a:lstStyle/>
        <a:p>
          <a:r>
            <a:rPr lang="nl-BE" dirty="0" err="1"/>
            <a:t>shacl</a:t>
          </a:r>
          <a:r>
            <a:rPr lang="nl-BE" dirty="0"/>
            <a:t> template</a:t>
          </a:r>
        </a:p>
      </dgm:t>
    </dgm:pt>
    <dgm:pt modelId="{B3B7407E-EC01-4836-ACEC-3A2D625D874A}" type="parTrans" cxnId="{1D95A674-5090-43A1-BC0B-CA573559E704}">
      <dgm:prSet/>
      <dgm:spPr/>
      <dgm:t>
        <a:bodyPr/>
        <a:lstStyle/>
        <a:p>
          <a:endParaRPr lang="nl-BE"/>
        </a:p>
      </dgm:t>
    </dgm:pt>
    <dgm:pt modelId="{06F45DF9-6E3E-4E9E-85DC-697BD8E2AA6B}" type="sibTrans" cxnId="{1D95A674-5090-43A1-BC0B-CA573559E704}">
      <dgm:prSet/>
      <dgm:spPr/>
      <dgm:t>
        <a:bodyPr/>
        <a:lstStyle/>
        <a:p>
          <a:endParaRPr lang="nl-BE"/>
        </a:p>
      </dgm:t>
    </dgm:pt>
    <dgm:pt modelId="{70600777-B4E1-435D-9024-1C852654B974}">
      <dgm:prSet phldrT="[Text]"/>
      <dgm:spPr/>
      <dgm:t>
        <a:bodyPr/>
        <a:lstStyle/>
        <a:p>
          <a:r>
            <a:rPr lang="nl-BE" dirty="0" err="1"/>
            <a:t>json</a:t>
          </a:r>
          <a:r>
            <a:rPr lang="nl-BE" dirty="0"/>
            <a:t>-LD context</a:t>
          </a:r>
        </a:p>
      </dgm:t>
    </dgm:pt>
    <dgm:pt modelId="{C579AE2A-D18B-4CBF-B5CC-A16286434299}" type="parTrans" cxnId="{E4B16D98-EE23-4FDF-B71C-2A057A419CA6}">
      <dgm:prSet/>
      <dgm:spPr/>
      <dgm:t>
        <a:bodyPr/>
        <a:lstStyle/>
        <a:p>
          <a:endParaRPr lang="nl-BE"/>
        </a:p>
      </dgm:t>
    </dgm:pt>
    <dgm:pt modelId="{406A4F90-FC87-4F2A-A3F8-E478B61A88B5}" type="sibTrans" cxnId="{E4B16D98-EE23-4FDF-B71C-2A057A419CA6}">
      <dgm:prSet/>
      <dgm:spPr/>
      <dgm:t>
        <a:bodyPr/>
        <a:lstStyle/>
        <a:p>
          <a:endParaRPr lang="nl-BE"/>
        </a:p>
      </dgm:t>
    </dgm:pt>
    <dgm:pt modelId="{3255BBDC-A836-464C-9BE5-356037357254}">
      <dgm:prSet phldrT="[Text]"/>
      <dgm:spPr/>
      <dgm:t>
        <a:bodyPr/>
        <a:lstStyle/>
        <a:p>
          <a:r>
            <a:rPr lang="nl-BE" dirty="0"/>
            <a:t>transformatie rapport</a:t>
          </a:r>
        </a:p>
      </dgm:t>
    </dgm:pt>
    <dgm:pt modelId="{A1B32BAC-04B3-4DE9-BF58-28949EC06558}" type="parTrans" cxnId="{21A012F8-1EEB-49F3-9B1F-4B6CF9DD9BDE}">
      <dgm:prSet/>
      <dgm:spPr/>
      <dgm:t>
        <a:bodyPr/>
        <a:lstStyle/>
        <a:p>
          <a:endParaRPr lang="nl-BE"/>
        </a:p>
      </dgm:t>
    </dgm:pt>
    <dgm:pt modelId="{B3C1C515-1526-42B7-831F-3D1BF91358ED}" type="sibTrans" cxnId="{21A012F8-1EEB-49F3-9B1F-4B6CF9DD9BDE}">
      <dgm:prSet/>
      <dgm:spPr/>
      <dgm:t>
        <a:bodyPr/>
        <a:lstStyle/>
        <a:p>
          <a:endParaRPr lang="nl-BE"/>
        </a:p>
      </dgm:t>
    </dgm:pt>
    <dgm:pt modelId="{880A3ED2-44C5-4949-82E3-E9E5E91CA0CC}">
      <dgm:prSet phldrT="[Text]"/>
      <dgm:spPr/>
      <dgm:t>
        <a:bodyPr/>
        <a:lstStyle/>
        <a:p>
          <a:r>
            <a:rPr lang="nl-BE" dirty="0"/>
            <a:t>transformatie rapport</a:t>
          </a:r>
        </a:p>
      </dgm:t>
    </dgm:pt>
    <dgm:pt modelId="{B0D922F5-0561-481D-8903-8C3CA57F3888}" type="parTrans" cxnId="{198D9335-B989-40BC-B8B0-2CC8C1ED40B7}">
      <dgm:prSet/>
      <dgm:spPr/>
      <dgm:t>
        <a:bodyPr/>
        <a:lstStyle/>
        <a:p>
          <a:endParaRPr lang="nl-BE"/>
        </a:p>
      </dgm:t>
    </dgm:pt>
    <dgm:pt modelId="{29AB9514-1009-48DB-9405-CBDD3B5047E7}" type="sibTrans" cxnId="{198D9335-B989-40BC-B8B0-2CC8C1ED40B7}">
      <dgm:prSet/>
      <dgm:spPr/>
      <dgm:t>
        <a:bodyPr/>
        <a:lstStyle/>
        <a:p>
          <a:endParaRPr lang="nl-BE"/>
        </a:p>
      </dgm:t>
    </dgm:pt>
    <dgm:pt modelId="{E98D0895-D57A-4D49-92CB-F840D1BFD172}" type="pres">
      <dgm:prSet presAssocID="{DAD2DDB9-CBEE-46B8-BCAC-7CA47E2B77DE}" presName="Name0" presStyleCnt="0">
        <dgm:presLayoutVars>
          <dgm:dir/>
          <dgm:animLvl val="lvl"/>
          <dgm:resizeHandles/>
        </dgm:presLayoutVars>
      </dgm:prSet>
      <dgm:spPr/>
    </dgm:pt>
    <dgm:pt modelId="{53BBD9E7-12A7-45A3-88F3-A37D9328E304}" type="pres">
      <dgm:prSet presAssocID="{5FA9AFF3-EEF0-4E54-B1A9-A82DBB53DB08}" presName="linNode" presStyleCnt="0"/>
      <dgm:spPr/>
    </dgm:pt>
    <dgm:pt modelId="{90CBB1C3-F0D4-43DA-830A-2381A7471437}" type="pres">
      <dgm:prSet presAssocID="{5FA9AFF3-EEF0-4E54-B1A9-A82DBB53DB08}" presName="parentShp" presStyleLbl="node1" presStyleIdx="0" presStyleCnt="2">
        <dgm:presLayoutVars>
          <dgm:bulletEnabled val="1"/>
        </dgm:presLayoutVars>
      </dgm:prSet>
      <dgm:spPr/>
    </dgm:pt>
    <dgm:pt modelId="{23F9ED75-395D-4412-81D0-AD6081488DF7}" type="pres">
      <dgm:prSet presAssocID="{5FA9AFF3-EEF0-4E54-B1A9-A82DBB53DB08}" presName="childShp" presStyleLbl="bgAccFollowNode1" presStyleIdx="0" presStyleCnt="2">
        <dgm:presLayoutVars>
          <dgm:bulletEnabled val="1"/>
        </dgm:presLayoutVars>
      </dgm:prSet>
      <dgm:spPr/>
    </dgm:pt>
    <dgm:pt modelId="{21DBC3C5-6990-4A79-AEF7-19F1402B6E35}" type="pres">
      <dgm:prSet presAssocID="{DD940EB1-1EF0-4CC9-942F-7D19C579D5C4}" presName="spacing" presStyleCnt="0"/>
      <dgm:spPr/>
    </dgm:pt>
    <dgm:pt modelId="{A859C475-80EB-4CC5-998D-B98AF4DAD78B}" type="pres">
      <dgm:prSet presAssocID="{EB5C498E-ECB6-4DCE-9738-EEDBCD80DFFF}" presName="linNode" presStyleCnt="0"/>
      <dgm:spPr/>
    </dgm:pt>
    <dgm:pt modelId="{AF02E257-EB95-4D23-8797-67A918F5FAEC}" type="pres">
      <dgm:prSet presAssocID="{EB5C498E-ECB6-4DCE-9738-EEDBCD80DFFF}" presName="parentShp" presStyleLbl="node1" presStyleIdx="1" presStyleCnt="2">
        <dgm:presLayoutVars>
          <dgm:bulletEnabled val="1"/>
        </dgm:presLayoutVars>
      </dgm:prSet>
      <dgm:spPr/>
    </dgm:pt>
    <dgm:pt modelId="{01B9DEBD-E56C-4A00-8C64-BCC4E5853066}" type="pres">
      <dgm:prSet presAssocID="{EB5C498E-ECB6-4DCE-9738-EEDBCD80DFFF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2876C304-AE42-4FAE-B563-75D8B6D95318}" srcId="{5FA9AFF3-EEF0-4E54-B1A9-A82DBB53DB08}" destId="{78C3B8AB-6549-4CF1-8AC8-B2E36FCC4F75}" srcOrd="1" destOrd="0" parTransId="{48D680E6-300F-4255-8313-AAFE6FB0F382}" sibTransId="{225D782D-9866-4139-A634-D026A4D923D9}"/>
    <dgm:cxn modelId="{651B341E-7FDF-4DF0-A344-E1874E73E4F0}" srcId="{DAD2DDB9-CBEE-46B8-BCAC-7CA47E2B77DE}" destId="{5FA9AFF3-EEF0-4E54-B1A9-A82DBB53DB08}" srcOrd="0" destOrd="0" parTransId="{DC36EF01-40FF-485C-8999-DD51F9439B39}" sibTransId="{DD940EB1-1EF0-4CC9-942F-7D19C579D5C4}"/>
    <dgm:cxn modelId="{7AC2F922-EEED-4EFA-9E56-7E6F96AF8936}" type="presOf" srcId="{DAD2DDB9-CBEE-46B8-BCAC-7CA47E2B77DE}" destId="{E98D0895-D57A-4D49-92CB-F840D1BFD172}" srcOrd="0" destOrd="0" presId="urn:microsoft.com/office/officeart/2005/8/layout/vList6"/>
    <dgm:cxn modelId="{198D9335-B989-40BC-B8B0-2CC8C1ED40B7}" srcId="{EB5C498E-ECB6-4DCE-9738-EEDBCD80DFFF}" destId="{880A3ED2-44C5-4949-82E3-E9E5E91CA0CC}" srcOrd="3" destOrd="0" parTransId="{B0D922F5-0561-481D-8903-8C3CA57F3888}" sibTransId="{29AB9514-1009-48DB-9405-CBDD3B5047E7}"/>
    <dgm:cxn modelId="{FA5C004B-899A-4334-AB84-DC5AA2005CEE}" type="presOf" srcId="{EB5C498E-ECB6-4DCE-9738-EEDBCD80DFFF}" destId="{AF02E257-EB95-4D23-8797-67A918F5FAEC}" srcOrd="0" destOrd="0" presId="urn:microsoft.com/office/officeart/2005/8/layout/vList6"/>
    <dgm:cxn modelId="{7A67B76C-8BDB-48FE-B995-0A3862335E3A}" srcId="{5FA9AFF3-EEF0-4E54-B1A9-A82DBB53DB08}" destId="{93571325-9EE4-496E-BDED-7DBFE2D86F5C}" srcOrd="0" destOrd="0" parTransId="{A8E5954D-245B-4CDE-A68A-23B8E698561D}" sibTransId="{5011362D-559B-4E24-9BB6-644F6E14FE0B}"/>
    <dgm:cxn modelId="{9CC95F72-4571-4D30-95C9-0411D1D9C0AB}" type="presOf" srcId="{5FA9AFF3-EEF0-4E54-B1A9-A82DBB53DB08}" destId="{90CBB1C3-F0D4-43DA-830A-2381A7471437}" srcOrd="0" destOrd="0" presId="urn:microsoft.com/office/officeart/2005/8/layout/vList6"/>
    <dgm:cxn modelId="{8DCF3A54-2F7B-4691-930B-86CC95C4A504}" type="presOf" srcId="{E45BFE4B-07A9-4360-A98F-DFE73D2626E4}" destId="{01B9DEBD-E56C-4A00-8C64-BCC4E5853066}" srcOrd="0" destOrd="0" presId="urn:microsoft.com/office/officeart/2005/8/layout/vList6"/>
    <dgm:cxn modelId="{1D95A674-5090-43A1-BC0B-CA573559E704}" srcId="{EB5C498E-ECB6-4DCE-9738-EEDBCD80DFFF}" destId="{9AA15212-D4BF-4675-93D9-0539EF3FF83F}" srcOrd="2" destOrd="0" parTransId="{B3B7407E-EC01-4836-ACEC-3A2D625D874A}" sibTransId="{06F45DF9-6E3E-4E9E-85DC-697BD8E2AA6B}"/>
    <dgm:cxn modelId="{FD65D387-6155-4F2D-8D45-8E0608D75BFD}" type="presOf" srcId="{78C3B8AB-6549-4CF1-8AC8-B2E36FCC4F75}" destId="{23F9ED75-395D-4412-81D0-AD6081488DF7}" srcOrd="0" destOrd="1" presId="urn:microsoft.com/office/officeart/2005/8/layout/vList6"/>
    <dgm:cxn modelId="{F5748A88-0D92-43FC-9D8A-9F7507D6C07C}" type="presOf" srcId="{880A3ED2-44C5-4949-82E3-E9E5E91CA0CC}" destId="{01B9DEBD-E56C-4A00-8C64-BCC4E5853066}" srcOrd="0" destOrd="3" presId="urn:microsoft.com/office/officeart/2005/8/layout/vList6"/>
    <dgm:cxn modelId="{E4B16D98-EE23-4FDF-B71C-2A057A419CA6}" srcId="{EB5C498E-ECB6-4DCE-9738-EEDBCD80DFFF}" destId="{70600777-B4E1-435D-9024-1C852654B974}" srcOrd="1" destOrd="0" parTransId="{C579AE2A-D18B-4CBF-B5CC-A16286434299}" sibTransId="{406A4F90-FC87-4F2A-A3F8-E478B61A88B5}"/>
    <dgm:cxn modelId="{3CFB4EA0-0F9E-42AC-B44E-39E72B110E1A}" type="presOf" srcId="{93571325-9EE4-496E-BDED-7DBFE2D86F5C}" destId="{23F9ED75-395D-4412-81D0-AD6081488DF7}" srcOrd="0" destOrd="0" presId="urn:microsoft.com/office/officeart/2005/8/layout/vList6"/>
    <dgm:cxn modelId="{57EAE4AD-BA52-4C7A-95CC-44C87EBD2586}" type="presOf" srcId="{9AA15212-D4BF-4675-93D9-0539EF3FF83F}" destId="{01B9DEBD-E56C-4A00-8C64-BCC4E5853066}" srcOrd="0" destOrd="2" presId="urn:microsoft.com/office/officeart/2005/8/layout/vList6"/>
    <dgm:cxn modelId="{33C402B0-AB26-4BE0-A56F-1945938C84F9}" srcId="{EB5C498E-ECB6-4DCE-9738-EEDBCD80DFFF}" destId="{E45BFE4B-07A9-4360-A98F-DFE73D2626E4}" srcOrd="0" destOrd="0" parTransId="{ABE8C765-5B34-43A4-BF88-2E3367E9977F}" sibTransId="{E29D8645-6DDA-411D-8038-017C6B065F1C}"/>
    <dgm:cxn modelId="{31CF6FBF-5A51-49B2-8853-7BE484FD1FC7}" type="presOf" srcId="{3255BBDC-A836-464C-9BE5-356037357254}" destId="{23F9ED75-395D-4412-81D0-AD6081488DF7}" srcOrd="0" destOrd="2" presId="urn:microsoft.com/office/officeart/2005/8/layout/vList6"/>
    <dgm:cxn modelId="{EDD1B7D9-863C-452F-8A46-C3046B8680EC}" type="presOf" srcId="{70600777-B4E1-435D-9024-1C852654B974}" destId="{01B9DEBD-E56C-4A00-8C64-BCC4E5853066}" srcOrd="0" destOrd="1" presId="urn:microsoft.com/office/officeart/2005/8/layout/vList6"/>
    <dgm:cxn modelId="{581863DE-6FB0-4BBE-A159-DA0C2554D77C}" srcId="{DAD2DDB9-CBEE-46B8-BCAC-7CA47E2B77DE}" destId="{EB5C498E-ECB6-4DCE-9738-EEDBCD80DFFF}" srcOrd="1" destOrd="0" parTransId="{DF5E656B-3D2E-40FF-BBF5-96206B1EFCFC}" sibTransId="{E529AE02-4267-4183-B9F1-5BE3B2B50450}"/>
    <dgm:cxn modelId="{21A012F8-1EEB-49F3-9B1F-4B6CF9DD9BDE}" srcId="{5FA9AFF3-EEF0-4E54-B1A9-A82DBB53DB08}" destId="{3255BBDC-A836-464C-9BE5-356037357254}" srcOrd="2" destOrd="0" parTransId="{A1B32BAC-04B3-4DE9-BF58-28949EC06558}" sibTransId="{B3C1C515-1526-42B7-831F-3D1BF91358ED}"/>
    <dgm:cxn modelId="{2D6699A7-3FC7-4572-856D-C0EE6746DFF9}" type="presParOf" srcId="{E98D0895-D57A-4D49-92CB-F840D1BFD172}" destId="{53BBD9E7-12A7-45A3-88F3-A37D9328E304}" srcOrd="0" destOrd="0" presId="urn:microsoft.com/office/officeart/2005/8/layout/vList6"/>
    <dgm:cxn modelId="{2EAE9CDA-A97A-49FB-B371-3E7319DE7D26}" type="presParOf" srcId="{53BBD9E7-12A7-45A3-88F3-A37D9328E304}" destId="{90CBB1C3-F0D4-43DA-830A-2381A7471437}" srcOrd="0" destOrd="0" presId="urn:microsoft.com/office/officeart/2005/8/layout/vList6"/>
    <dgm:cxn modelId="{DC690CC1-E778-46AA-830D-546EA21D952B}" type="presParOf" srcId="{53BBD9E7-12A7-45A3-88F3-A37D9328E304}" destId="{23F9ED75-395D-4412-81D0-AD6081488DF7}" srcOrd="1" destOrd="0" presId="urn:microsoft.com/office/officeart/2005/8/layout/vList6"/>
    <dgm:cxn modelId="{FAA84ED7-CD8E-4623-AF9A-4D5ED428F78C}" type="presParOf" srcId="{E98D0895-D57A-4D49-92CB-F840D1BFD172}" destId="{21DBC3C5-6990-4A79-AEF7-19F1402B6E35}" srcOrd="1" destOrd="0" presId="urn:microsoft.com/office/officeart/2005/8/layout/vList6"/>
    <dgm:cxn modelId="{4C73709D-30B8-4EC0-A473-AD20008BA862}" type="presParOf" srcId="{E98D0895-D57A-4D49-92CB-F840D1BFD172}" destId="{A859C475-80EB-4CC5-998D-B98AF4DAD78B}" srcOrd="2" destOrd="0" presId="urn:microsoft.com/office/officeart/2005/8/layout/vList6"/>
    <dgm:cxn modelId="{9FB0F0F8-C8CF-42C2-AF01-272E313A972C}" type="presParOf" srcId="{A859C475-80EB-4CC5-998D-B98AF4DAD78B}" destId="{AF02E257-EB95-4D23-8797-67A918F5FAEC}" srcOrd="0" destOrd="0" presId="urn:microsoft.com/office/officeart/2005/8/layout/vList6"/>
    <dgm:cxn modelId="{34446B16-4669-448C-9C3D-7C7B78C40F1C}" type="presParOf" srcId="{A859C475-80EB-4CC5-998D-B98AF4DAD78B}" destId="{01B9DEBD-E56C-4A00-8C64-BCC4E585306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0502-D94C-4A98-94A2-37DA7F82C747}">
      <dsp:nvSpPr>
        <dsp:cNvPr id="0" name=""/>
        <dsp:cNvSpPr/>
      </dsp:nvSpPr>
      <dsp:spPr>
        <a:xfrm>
          <a:off x="1469127" y="853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1469127" y="853"/>
        <a:ext cx="394246" cy="394246"/>
      </dsp:txXfrm>
    </dsp:sp>
    <dsp:sp modelId="{C4E6EC42-4130-48E9-9172-CBB34E37CCA9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AE9C-2392-4297-89E6-424F95546C87}">
      <dsp:nvSpPr>
        <dsp:cNvPr id="0" name=""/>
        <dsp:cNvSpPr/>
      </dsp:nvSpPr>
      <dsp:spPr>
        <a:xfrm>
          <a:off x="2018823" y="550548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2018823" y="550548"/>
        <a:ext cx="394246" cy="394246"/>
      </dsp:txXfrm>
    </dsp:sp>
    <dsp:sp modelId="{85651C3F-EC6A-4A21-9440-013790DB6256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chemeClr val="accent2">
            <a:hueOff val="489143"/>
            <a:satOff val="13666"/>
            <a:lumOff val="34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6E6FE-76B3-434B-9C02-3CE367E20B9F}">
      <dsp:nvSpPr>
        <dsp:cNvPr id="0" name=""/>
        <dsp:cNvSpPr/>
      </dsp:nvSpPr>
      <dsp:spPr>
        <a:xfrm>
          <a:off x="2018823" y="1327934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2018823" y="1327934"/>
        <a:ext cx="394246" cy="394246"/>
      </dsp:txXfrm>
    </dsp:sp>
    <dsp:sp modelId="{152F2700-350B-4425-B607-F87B96CC3ABC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chemeClr val="accent2">
            <a:hueOff val="978286"/>
            <a:satOff val="27333"/>
            <a:lumOff val="69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A6B29-BE63-42A1-BD02-34B629E47C18}">
      <dsp:nvSpPr>
        <dsp:cNvPr id="0" name=""/>
        <dsp:cNvSpPr/>
      </dsp:nvSpPr>
      <dsp:spPr>
        <a:xfrm>
          <a:off x="1469127" y="1877629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1469127" y="1877629"/>
        <a:ext cx="394246" cy="394246"/>
      </dsp:txXfrm>
    </dsp:sp>
    <dsp:sp modelId="{3B86D26C-B5E9-4A20-B6DB-DB7C29FCDE5E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chemeClr val="accent2">
            <a:hueOff val="1467429"/>
            <a:satOff val="40999"/>
            <a:lumOff val="10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05E6E-BC2C-4811-B357-CDD042F5E089}">
      <dsp:nvSpPr>
        <dsp:cNvPr id="0" name=""/>
        <dsp:cNvSpPr/>
      </dsp:nvSpPr>
      <dsp:spPr>
        <a:xfrm>
          <a:off x="691741" y="1877629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691741" y="1877629"/>
        <a:ext cx="394246" cy="394246"/>
      </dsp:txXfrm>
    </dsp:sp>
    <dsp:sp modelId="{04806584-1941-4993-90AB-45FC8BBCA0A0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chemeClr val="accent2">
            <a:hueOff val="1956573"/>
            <a:satOff val="54665"/>
            <a:lumOff val="138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0FA78-C307-48AF-B734-F183EC360D7D}">
      <dsp:nvSpPr>
        <dsp:cNvPr id="0" name=""/>
        <dsp:cNvSpPr/>
      </dsp:nvSpPr>
      <dsp:spPr>
        <a:xfrm>
          <a:off x="142046" y="1327934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142046" y="1327934"/>
        <a:ext cx="394246" cy="394246"/>
      </dsp:txXfrm>
    </dsp:sp>
    <dsp:sp modelId="{57698124-AE6A-4677-8996-33F8B58F6428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chemeClr val="accent2">
            <a:hueOff val="2445716"/>
            <a:satOff val="68331"/>
            <a:lumOff val="17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91C74-C3AF-4A44-A760-3D3C3F5D19B2}">
      <dsp:nvSpPr>
        <dsp:cNvPr id="0" name=""/>
        <dsp:cNvSpPr/>
      </dsp:nvSpPr>
      <dsp:spPr>
        <a:xfrm>
          <a:off x="142046" y="550548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142046" y="550548"/>
        <a:ext cx="394246" cy="394246"/>
      </dsp:txXfrm>
    </dsp:sp>
    <dsp:sp modelId="{C1F28432-93A5-432F-BE4B-832D3009F380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chemeClr val="accent2">
            <a:hueOff val="2934859"/>
            <a:satOff val="81998"/>
            <a:lumOff val="208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3F6A3-DE7F-4591-A3A9-9FAA89FD621E}">
      <dsp:nvSpPr>
        <dsp:cNvPr id="0" name=""/>
        <dsp:cNvSpPr/>
      </dsp:nvSpPr>
      <dsp:spPr>
        <a:xfrm>
          <a:off x="691741" y="853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691741" y="853"/>
        <a:ext cx="394246" cy="394246"/>
      </dsp:txXfrm>
    </dsp:sp>
    <dsp:sp modelId="{5BE3367E-3780-4ADB-897B-9F06D7381DE9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chemeClr val="accent2">
            <a:hueOff val="3424002"/>
            <a:satOff val="95664"/>
            <a:lumOff val="243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0502-D94C-4A98-94A2-37DA7F82C747}">
      <dsp:nvSpPr>
        <dsp:cNvPr id="0" name=""/>
        <dsp:cNvSpPr/>
      </dsp:nvSpPr>
      <dsp:spPr>
        <a:xfrm>
          <a:off x="1469127" y="853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1469127" y="853"/>
        <a:ext cx="394246" cy="394246"/>
      </dsp:txXfrm>
    </dsp:sp>
    <dsp:sp modelId="{C4E6EC42-4130-48E9-9172-CBB34E37CCA9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9269756"/>
            <a:gd name="adj4" fmla="val 18313374"/>
            <a:gd name="adj5" fmla="val 408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DAE9C-2392-4297-89E6-424F95546C87}">
      <dsp:nvSpPr>
        <dsp:cNvPr id="0" name=""/>
        <dsp:cNvSpPr/>
      </dsp:nvSpPr>
      <dsp:spPr>
        <a:xfrm>
          <a:off x="2018823" y="550548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2018823" y="550548"/>
        <a:ext cx="394246" cy="394246"/>
      </dsp:txXfrm>
    </dsp:sp>
    <dsp:sp modelId="{85651C3F-EC6A-4A21-9440-013790DB6256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435423"/>
            <a:gd name="adj4" fmla="val 20947706"/>
            <a:gd name="adj5" fmla="val 4081"/>
          </a:avLst>
        </a:prstGeom>
        <a:solidFill>
          <a:schemeClr val="accent2">
            <a:hueOff val="489143"/>
            <a:satOff val="13666"/>
            <a:lumOff val="34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6E6FE-76B3-434B-9C02-3CE367E20B9F}">
      <dsp:nvSpPr>
        <dsp:cNvPr id="0" name=""/>
        <dsp:cNvSpPr/>
      </dsp:nvSpPr>
      <dsp:spPr>
        <a:xfrm>
          <a:off x="2018823" y="1327934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2018823" y="1327934"/>
        <a:ext cx="394246" cy="394246"/>
      </dsp:txXfrm>
    </dsp:sp>
    <dsp:sp modelId="{152F2700-350B-4425-B607-F87B96CC3ABC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3069756"/>
            <a:gd name="adj4" fmla="val 2113374"/>
            <a:gd name="adj5" fmla="val 4081"/>
          </a:avLst>
        </a:prstGeom>
        <a:solidFill>
          <a:schemeClr val="accent2">
            <a:hueOff val="978286"/>
            <a:satOff val="27333"/>
            <a:lumOff val="69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A6B29-BE63-42A1-BD02-34B629E47C18}">
      <dsp:nvSpPr>
        <dsp:cNvPr id="0" name=""/>
        <dsp:cNvSpPr/>
      </dsp:nvSpPr>
      <dsp:spPr>
        <a:xfrm>
          <a:off x="1469127" y="1877629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1469127" y="1877629"/>
        <a:ext cx="394246" cy="394246"/>
      </dsp:txXfrm>
    </dsp:sp>
    <dsp:sp modelId="{3B86D26C-B5E9-4A20-B6DB-DB7C29FCDE5E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5835423"/>
            <a:gd name="adj4" fmla="val 4747706"/>
            <a:gd name="adj5" fmla="val 4081"/>
          </a:avLst>
        </a:prstGeom>
        <a:solidFill>
          <a:schemeClr val="accent2">
            <a:hueOff val="1467429"/>
            <a:satOff val="40999"/>
            <a:lumOff val="10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05E6E-BC2C-4811-B357-CDD042F5E089}">
      <dsp:nvSpPr>
        <dsp:cNvPr id="0" name=""/>
        <dsp:cNvSpPr/>
      </dsp:nvSpPr>
      <dsp:spPr>
        <a:xfrm>
          <a:off x="691741" y="1877629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endParaRPr lang="nl-BE" sz="2300" kern="1200" dirty="0"/>
        </a:p>
      </dsp:txBody>
      <dsp:txXfrm>
        <a:off x="691741" y="1877629"/>
        <a:ext cx="394246" cy="394246"/>
      </dsp:txXfrm>
    </dsp:sp>
    <dsp:sp modelId="{04806584-1941-4993-90AB-45FC8BBCA0A0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8469756"/>
            <a:gd name="adj4" fmla="val 7513374"/>
            <a:gd name="adj5" fmla="val 4081"/>
          </a:avLst>
        </a:prstGeom>
        <a:solidFill>
          <a:schemeClr val="accent2">
            <a:hueOff val="1956573"/>
            <a:satOff val="54665"/>
            <a:lumOff val="138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0FA78-C307-48AF-B734-F183EC360D7D}">
      <dsp:nvSpPr>
        <dsp:cNvPr id="0" name=""/>
        <dsp:cNvSpPr/>
      </dsp:nvSpPr>
      <dsp:spPr>
        <a:xfrm>
          <a:off x="142046" y="1327934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142046" y="1327934"/>
        <a:ext cx="394246" cy="394246"/>
      </dsp:txXfrm>
    </dsp:sp>
    <dsp:sp modelId="{57698124-AE6A-4677-8996-33F8B58F6428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1235423"/>
            <a:gd name="adj4" fmla="val 10147706"/>
            <a:gd name="adj5" fmla="val 4081"/>
          </a:avLst>
        </a:prstGeom>
        <a:solidFill>
          <a:schemeClr val="accent2">
            <a:hueOff val="2445716"/>
            <a:satOff val="68331"/>
            <a:lumOff val="173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91C74-C3AF-4A44-A760-3D3C3F5D19B2}">
      <dsp:nvSpPr>
        <dsp:cNvPr id="0" name=""/>
        <dsp:cNvSpPr/>
      </dsp:nvSpPr>
      <dsp:spPr>
        <a:xfrm>
          <a:off x="142046" y="550548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142046" y="550548"/>
        <a:ext cx="394246" cy="394246"/>
      </dsp:txXfrm>
    </dsp:sp>
    <dsp:sp modelId="{C1F28432-93A5-432F-BE4B-832D3009F380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3869756"/>
            <a:gd name="adj4" fmla="val 12913374"/>
            <a:gd name="adj5" fmla="val 4081"/>
          </a:avLst>
        </a:prstGeom>
        <a:solidFill>
          <a:schemeClr val="accent2">
            <a:hueOff val="2934859"/>
            <a:satOff val="81998"/>
            <a:lumOff val="208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3F6A3-DE7F-4591-A3A9-9FAA89FD621E}">
      <dsp:nvSpPr>
        <dsp:cNvPr id="0" name=""/>
        <dsp:cNvSpPr/>
      </dsp:nvSpPr>
      <dsp:spPr>
        <a:xfrm>
          <a:off x="691741" y="853"/>
          <a:ext cx="394246" cy="39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300" kern="1200" dirty="0"/>
        </a:p>
      </dsp:txBody>
      <dsp:txXfrm>
        <a:off x="691741" y="853"/>
        <a:ext cx="394246" cy="394246"/>
      </dsp:txXfrm>
    </dsp:sp>
    <dsp:sp modelId="{5BE3367E-3780-4ADB-897B-9F06D7381DE9}">
      <dsp:nvSpPr>
        <dsp:cNvPr id="0" name=""/>
        <dsp:cNvSpPr/>
      </dsp:nvSpPr>
      <dsp:spPr>
        <a:xfrm>
          <a:off x="178569" y="37375"/>
          <a:ext cx="2197977" cy="2197977"/>
        </a:xfrm>
        <a:prstGeom prst="circularArrow">
          <a:avLst>
            <a:gd name="adj1" fmla="val 3498"/>
            <a:gd name="adj2" fmla="val 216870"/>
            <a:gd name="adj3" fmla="val 16635423"/>
            <a:gd name="adj4" fmla="val 15547706"/>
            <a:gd name="adj5" fmla="val 4081"/>
          </a:avLst>
        </a:prstGeom>
        <a:solidFill>
          <a:schemeClr val="accent2">
            <a:hueOff val="3424002"/>
            <a:satOff val="95664"/>
            <a:lumOff val="243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9ED75-395D-4412-81D0-AD6081488DF7}">
      <dsp:nvSpPr>
        <dsp:cNvPr id="0" name=""/>
        <dsp:cNvSpPr/>
      </dsp:nvSpPr>
      <dsp:spPr>
        <a:xfrm>
          <a:off x="3417570" y="609"/>
          <a:ext cx="5126355" cy="23761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html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RDF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transformatie rapport</a:t>
          </a:r>
        </a:p>
      </dsp:txBody>
      <dsp:txXfrm>
        <a:off x="3417570" y="297626"/>
        <a:ext cx="4235305" cy="1782100"/>
      </dsp:txXfrm>
    </dsp:sp>
    <dsp:sp modelId="{90CBB1C3-F0D4-43DA-830A-2381A7471437}">
      <dsp:nvSpPr>
        <dsp:cNvPr id="0" name=""/>
        <dsp:cNvSpPr/>
      </dsp:nvSpPr>
      <dsp:spPr>
        <a:xfrm>
          <a:off x="0" y="609"/>
          <a:ext cx="3417570" cy="23761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300" kern="1200" dirty="0"/>
            <a:t>vocabularium</a:t>
          </a:r>
        </a:p>
      </dsp:txBody>
      <dsp:txXfrm>
        <a:off x="115993" y="116602"/>
        <a:ext cx="3185584" cy="2144148"/>
      </dsp:txXfrm>
    </dsp:sp>
    <dsp:sp modelId="{01B9DEBD-E56C-4A00-8C64-BCC4E5853066}">
      <dsp:nvSpPr>
        <dsp:cNvPr id="0" name=""/>
        <dsp:cNvSpPr/>
      </dsp:nvSpPr>
      <dsp:spPr>
        <a:xfrm>
          <a:off x="3417570" y="2614356"/>
          <a:ext cx="5126355" cy="237613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-3258632"/>
            <a:satOff val="-67585"/>
            <a:lumOff val="-47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3258632"/>
              <a:satOff val="-67585"/>
              <a:lumOff val="-47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html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 err="1"/>
            <a:t>json</a:t>
          </a:r>
          <a:r>
            <a:rPr lang="nl-BE" sz="2700" kern="1200" dirty="0"/>
            <a:t>-LD context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 err="1"/>
            <a:t>shacl</a:t>
          </a:r>
          <a:r>
            <a:rPr lang="nl-BE" sz="2700" kern="1200" dirty="0"/>
            <a:t> template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2700" kern="1200" dirty="0"/>
            <a:t>transformatie rapport</a:t>
          </a:r>
        </a:p>
      </dsp:txBody>
      <dsp:txXfrm>
        <a:off x="3417570" y="2911373"/>
        <a:ext cx="4235305" cy="1782100"/>
      </dsp:txXfrm>
    </dsp:sp>
    <dsp:sp modelId="{AF02E257-EB95-4D23-8797-67A918F5FAEC}">
      <dsp:nvSpPr>
        <dsp:cNvPr id="0" name=""/>
        <dsp:cNvSpPr/>
      </dsp:nvSpPr>
      <dsp:spPr>
        <a:xfrm>
          <a:off x="0" y="2614356"/>
          <a:ext cx="3417570" cy="2376134"/>
        </a:xfrm>
        <a:prstGeom prst="roundRect">
          <a:avLst/>
        </a:prstGeom>
        <a:solidFill>
          <a:schemeClr val="accent3">
            <a:hueOff val="-3424002"/>
            <a:satOff val="-96578"/>
            <a:lumOff val="-3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300" kern="1200" dirty="0"/>
            <a:t>applicatieprofiel</a:t>
          </a:r>
        </a:p>
      </dsp:txBody>
      <dsp:txXfrm>
        <a:off x="115993" y="2730349"/>
        <a:ext cx="3185584" cy="2144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13/06/2019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13/06/2019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4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441B-B011-4587-A4FD-A50097A8D03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349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600" b="1"/>
              <a:t>Klik om de stijl te bewerken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nl-NL" sz="1400"/>
              <a:t>Tekststijl van het model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Tekststijl van het model bewerken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nl-NL" sz="1400"/>
              <a:t>Tekststijl van het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F49F-E62A-44E2-A651-7397E6F8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4D4D-E5ED-4EBE-B3F5-3C2D104D8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4C2DC-B179-46D3-BB97-4591C4F2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6931-D755-42A0-A14C-9EFE7B681F8F}" type="datetimeFigureOut">
              <a:rPr lang="nl-BE" smtClean="0"/>
              <a:t>13/06/2019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8BECE-E994-4C0A-9232-4864AE23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09200-426A-4C10-9702-44937F03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0027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30B2-7AAC-4240-97B9-361365BDE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6931-D755-42A0-A14C-9EFE7B681F8F}" type="datetimeFigureOut">
              <a:rPr lang="nl-BE" smtClean="0"/>
              <a:t>13/06/2019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12371-A9C8-4D2B-9E40-A4F8A4EB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38567-545E-4B0C-91D3-F7D330F3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466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A131-200F-4948-A5C8-53896071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170BB-9649-474B-8EA9-BDFED748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6931-D755-42A0-A14C-9EFE7B681F8F}" type="datetimeFigureOut">
              <a:rPr lang="nl-BE" smtClean="0"/>
              <a:t>13/06/2019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9FAEF-DA31-41CA-8111-30D5707A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050A-16A9-46F5-AD15-5275766D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73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" y="-21307"/>
            <a:ext cx="8762846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600" b="1"/>
              <a:t>Klik om de stijl te bewerken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6707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600" b="1"/>
              <a:t>Klik om de stijl te bewerken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600" b="1"/>
              <a:t>Klik om de stijl te bewerken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600" b="1"/>
              <a:t>Klik om de stijl te bewerken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Tekststijl van het model bewerken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Tekststijl van het model bewerken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Tekststijl van het model bewerken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Tekststijl van het model bewerken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hyperlink" Target="https://github.com/bertvannuffelen/demo-dcatapvl/tree/standaard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s://github.com/bertvannuffelen/demo-dcatapvl/blob/standaard/config/DCAT-AP-VL.json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hyperlink" Target="https://github.com/Informatievlaanderen/Data.Vlaanderen.be/blob/test-feature-checkout/config/publication.json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conceptscheme/StandaardStatus" TargetMode="External"/><Relationship Id="rId2" Type="http://schemas.openxmlformats.org/officeDocument/2006/relationships/hyperlink" Target="https://data.vlaanderen.be/doc/%7bdocumenttype%7d/%7bdocumentnaam%7d/%7bstatus%7d/%7bdatum%7d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tl-test.data.vlaanderen.be/doc/applicatieprofiel/DCAT-AP-VL/standaard/2019-06-13" TargetMode="External"/><Relationship Id="rId2" Type="http://schemas.openxmlformats.org/officeDocument/2006/relationships/hyperlink" Target="https://data.vlaanderen.be/standaarden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m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9.png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hyperlink" Target="https://test.data.vlaanderen.be/doc/applicatieprofiel/DCAT-AP-V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mp"/><Relationship Id="rId4" Type="http://schemas.openxmlformats.org/officeDocument/2006/relationships/hyperlink" Target="https://otl-test.data.vlaanderen.be/doc/applicatieprofiel/DCAT-AP-VL/standaard/2019-06-1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emothema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Bert Van Nuffelen - TenForce </a:t>
            </a:r>
          </a:p>
          <a:p>
            <a:r>
              <a:rPr lang="nl-BE" dirty="0"/>
              <a:t>Geert Thijs - AIV</a:t>
            </a:r>
          </a:p>
          <a:p>
            <a:r>
              <a:rPr lang="nl-BE" dirty="0"/>
              <a:t>Martijn </a:t>
            </a:r>
            <a:r>
              <a:rPr lang="nl-BE" dirty="0" err="1"/>
              <a:t>Vanbrabant</a:t>
            </a:r>
            <a:r>
              <a:rPr lang="nl-BE" dirty="0"/>
              <a:t> – </a:t>
            </a:r>
            <a:r>
              <a:rPr lang="nl-BE" dirty="0" err="1"/>
              <a:t>Ugent</a:t>
            </a:r>
            <a:r>
              <a:rPr lang="nl-BE" dirty="0"/>
              <a:t>/</a:t>
            </a:r>
            <a:r>
              <a:rPr lang="nl-BE" dirty="0" err="1"/>
              <a:t>Imec</a:t>
            </a:r>
            <a:endParaRPr lang="nl-B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8710" y="1551752"/>
            <a:ext cx="5692130" cy="2794621"/>
          </a:xfrm>
        </p:spPr>
        <p:txBody>
          <a:bodyPr/>
          <a:lstStyle/>
          <a:p>
            <a:r>
              <a:rPr lang="nl-BE" dirty="0"/>
              <a:t>OSLO Toolchain 2.0</a:t>
            </a:r>
          </a:p>
        </p:txBody>
      </p:sp>
    </p:spTree>
    <p:extLst>
      <p:ext uri="{BB962C8B-B14F-4D97-AF65-F5344CB8AC3E}">
        <p14:creationId xmlns:p14="http://schemas.microsoft.com/office/powerpoint/2010/main" val="147257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15B8-44CF-48FE-82DE-D6B2835F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Source control adviezen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BFB66-ABAC-4EFF-8EB8-A158EEEB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Omdat we een geschiedenis van documenten willen publiceren en deze geschiedenis niet eenduidig in een sequentiële vorm te vatten is </a:t>
            </a:r>
            <a:r>
              <a:rPr lang="nl-BE" dirty="0" err="1"/>
              <a:t>is</a:t>
            </a:r>
            <a:r>
              <a:rPr lang="nl-BE" dirty="0"/>
              <a:t> het aangeraden om voor elke document (status) branches te voorzien in de </a:t>
            </a:r>
            <a:r>
              <a:rPr lang="nl-BE" dirty="0" err="1"/>
              <a:t>documentrepository</a:t>
            </a:r>
            <a:endParaRPr lang="nl-BE" dirty="0"/>
          </a:p>
          <a:p>
            <a:r>
              <a:rPr lang="nl-BE" dirty="0"/>
              <a:t>Aangezien elke werkgroep zijn eigen karakteristieken heeft leggen we geen verdere beperkingen op.</a:t>
            </a:r>
          </a:p>
        </p:txBody>
      </p:sp>
    </p:spTree>
    <p:extLst>
      <p:ext uri="{BB962C8B-B14F-4D97-AF65-F5344CB8AC3E}">
        <p14:creationId xmlns:p14="http://schemas.microsoft.com/office/powerpoint/2010/main" val="132618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E74D-BB8B-455A-83C1-7A35AD4D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</a:t>
            </a:r>
            <a:r>
              <a:rPr lang="nl-BE" dirty="0" err="1"/>
              <a:t>documentrepository</a:t>
            </a:r>
            <a:endParaRPr lang="nl-BE" dirty="0"/>
          </a:p>
        </p:txBody>
      </p:sp>
      <p:pic>
        <p:nvPicPr>
          <p:cNvPr id="7" name="Content Placeholder 6" descr="bertvannuffelen/demo-dcatapvl at standaard - Mozilla Firefox">
            <a:hlinkClick r:id="rId2"/>
            <a:extLst>
              <a:ext uri="{FF2B5EF4-FFF2-40B4-BE49-F238E27FC236}">
                <a16:creationId xmlns:a16="http://schemas.microsoft.com/office/drawing/2014/main" id="{0EC94641-01B5-40E6-B3A5-C1434FD4A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79" y="1482725"/>
            <a:ext cx="7607443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43B4A-D5C0-4E8B-87FD-945EFD61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3504-01E6-445A-B22A-DA156BB34F4F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EE01F-9F4F-4B0D-B71F-3ACE456C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433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E74D-BB8B-455A-83C1-7A35AD4D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</a:t>
            </a:r>
            <a:r>
              <a:rPr lang="nl-BE" dirty="0" err="1"/>
              <a:t>documentrepository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43B4A-D5C0-4E8B-87FD-945EFD61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E3504-01E6-445A-B22A-DA156BB34F4F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EE01F-9F4F-4B0D-B71F-3ACE456C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12</a:t>
            </a:fld>
            <a:endParaRPr lang="nl-B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486AC-A7AD-4BFE-AACA-EAF4216C3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config</a:t>
            </a:r>
            <a:r>
              <a:rPr lang="nl-BE" dirty="0"/>
              <a:t>/</a:t>
            </a:r>
            <a:r>
              <a:rPr lang="nl-BE" dirty="0" err="1"/>
              <a:t>demothema.json</a:t>
            </a:r>
            <a:endParaRPr lang="nl-BE" dirty="0"/>
          </a:p>
          <a:p>
            <a:r>
              <a:rPr lang="nl-BE" i="1" dirty="0">
                <a:solidFill>
                  <a:srgbClr val="996633"/>
                </a:solidFill>
              </a:rPr>
              <a:t>	Configuratie voor de documentgenerator </a:t>
            </a:r>
          </a:p>
          <a:p>
            <a:r>
              <a:rPr lang="nl-BE" dirty="0"/>
              <a:t>Templates/demothema.j2</a:t>
            </a:r>
          </a:p>
          <a:p>
            <a:r>
              <a:rPr lang="nl-BE" i="1" dirty="0">
                <a:solidFill>
                  <a:srgbClr val="996633"/>
                </a:solidFill>
              </a:rPr>
              <a:t>	Aanpassingen voor de html representatie</a:t>
            </a:r>
          </a:p>
          <a:p>
            <a:r>
              <a:rPr lang="nl-BE" dirty="0"/>
              <a:t>Site-</a:t>
            </a:r>
            <a:r>
              <a:rPr lang="nl-BE" dirty="0" err="1"/>
              <a:t>skeleton</a:t>
            </a:r>
            <a:r>
              <a:rPr lang="nl-BE" dirty="0"/>
              <a:t>/demothema/overview.jpg</a:t>
            </a:r>
          </a:p>
          <a:p>
            <a:r>
              <a:rPr lang="nl-BE" i="1" dirty="0">
                <a:solidFill>
                  <a:srgbClr val="996633"/>
                </a:solidFill>
              </a:rPr>
              <a:t>	Figuur voor een applicatieprofiel</a:t>
            </a:r>
          </a:p>
          <a:p>
            <a:r>
              <a:rPr lang="nl-BE" dirty="0"/>
              <a:t>OSLO-</a:t>
            </a:r>
            <a:r>
              <a:rPr lang="nl-BE" dirty="0" err="1"/>
              <a:t>demothema.eap</a:t>
            </a:r>
            <a:endParaRPr lang="nl-BE" dirty="0"/>
          </a:p>
          <a:p>
            <a:r>
              <a:rPr lang="nl-BE" i="1" dirty="0">
                <a:solidFill>
                  <a:srgbClr val="996633"/>
                </a:solidFill>
              </a:rPr>
              <a:t>	Het bronbestand als EAP </a:t>
            </a:r>
          </a:p>
          <a:p>
            <a:r>
              <a:rPr lang="nl-BE" dirty="0"/>
              <a:t>Stakeholders.csv</a:t>
            </a:r>
          </a:p>
          <a:p>
            <a:r>
              <a:rPr lang="nl-BE" i="1" dirty="0">
                <a:solidFill>
                  <a:srgbClr val="996633"/>
                </a:solidFill>
              </a:rPr>
              <a:t>	De betrokken stakeholders</a:t>
            </a:r>
          </a:p>
          <a:p>
            <a:r>
              <a:rPr lang="nl-BE" dirty="0"/>
              <a:t>CHANGELOG</a:t>
            </a:r>
          </a:p>
          <a:p>
            <a:r>
              <a:rPr lang="nl-BE" i="1" dirty="0">
                <a:solidFill>
                  <a:srgbClr val="996633"/>
                </a:solidFill>
              </a:rPr>
              <a:t>	Een menselijk leesbaar overzicht van de wijzigingen</a:t>
            </a:r>
          </a:p>
        </p:txBody>
      </p:sp>
    </p:spTree>
    <p:extLst>
      <p:ext uri="{BB962C8B-B14F-4D97-AF65-F5344CB8AC3E}">
        <p14:creationId xmlns:p14="http://schemas.microsoft.com/office/powerpoint/2010/main" val="406105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AFC0-2454-4E3E-814C-CCD4B9B4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</a:t>
            </a:r>
            <a:r>
              <a:rPr lang="nl-BE" dirty="0" err="1"/>
              <a:t>documentrepository</a:t>
            </a:r>
            <a:endParaRPr lang="nl-BE" dirty="0"/>
          </a:p>
        </p:txBody>
      </p:sp>
      <p:pic>
        <p:nvPicPr>
          <p:cNvPr id="5" name="Content Placeholder 4" descr="demo-dcatapvl/DCAT-AP-VL.json at standaard · bertvannuffelen/demo-dcatapvl - Mozilla Firefox">
            <a:hlinkClick r:id="rId2"/>
            <a:extLst>
              <a:ext uri="{FF2B5EF4-FFF2-40B4-BE49-F238E27FC236}">
                <a16:creationId xmlns:a16="http://schemas.microsoft.com/office/drawing/2014/main" id="{4ACD5E3F-4C62-4C16-A2F6-6C4940C51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79" y="1482725"/>
            <a:ext cx="7607443" cy="4991100"/>
          </a:xfrm>
        </p:spPr>
      </p:pic>
    </p:spTree>
    <p:extLst>
      <p:ext uri="{BB962C8B-B14F-4D97-AF65-F5344CB8AC3E}">
        <p14:creationId xmlns:p14="http://schemas.microsoft.com/office/powerpoint/2010/main" val="286959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C0B5-A478-49C0-A1E8-7A115FBD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Publicatiepunt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9623-4F38-41F0-8A63-74270F24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Publicatiepunt: </a:t>
            </a:r>
            <a:r>
              <a:rPr lang="nl-BE" i="1" dirty="0">
                <a:solidFill>
                  <a:srgbClr val="996633"/>
                </a:solidFill>
              </a:rPr>
              <a:t>een tag in 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r>
              <a:rPr lang="nl-BE" i="1" dirty="0">
                <a:solidFill>
                  <a:srgbClr val="996633"/>
                </a:solidFill>
              </a:rPr>
              <a:t> dat een gepubliceerd document voorstelt</a:t>
            </a:r>
            <a:r>
              <a:rPr lang="nl-BE" dirty="0"/>
              <a:t>.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Tussen publicatiepunten kunnen verschillende </a:t>
            </a:r>
            <a:r>
              <a:rPr lang="nl-BE" dirty="0" err="1"/>
              <a:t>commits</a:t>
            </a:r>
            <a:r>
              <a:rPr lang="nl-BE" dirty="0"/>
              <a:t> zijn.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Niet alle publicatiepunten moeten gepubliceerd zijn. De effectief gepubliceerde publicatiepunten zijn een subset van de aangeduide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47B9-9EDA-4EE3-8F50-5A7B31E9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A3C9-292B-41DE-B4DC-5511229D510E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95CC8-F0BE-454C-B538-C2B74C1C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0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8515-DD42-409E-91A1-3BFD4D58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Naamgeving publicatiepunten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CF4A-4FE6-4711-BEFC-EA7922546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BE" dirty="0"/>
              <a:t>Geadviseerd wordt om de tags van publicatiepunten te benoemen als</a:t>
            </a:r>
          </a:p>
          <a:p>
            <a:pPr lvl="1"/>
            <a:r>
              <a:rPr lang="nl-BE" dirty="0"/>
              <a:t>{documentnaam}-{documentstatus}-{datum}-{suffix}</a:t>
            </a:r>
          </a:p>
          <a:p>
            <a:endParaRPr lang="nl-BE" dirty="0"/>
          </a:p>
          <a:p>
            <a:r>
              <a:rPr lang="nl-BE" dirty="0"/>
              <a:t>waarbij </a:t>
            </a:r>
          </a:p>
          <a:p>
            <a:pPr lvl="1"/>
            <a:r>
              <a:rPr lang="nl-BE" b="1" i="1" dirty="0"/>
              <a:t>Documentnaam</a:t>
            </a:r>
            <a:r>
              <a:rPr lang="nl-BE" dirty="0"/>
              <a:t>: de naam van het document</a:t>
            </a:r>
          </a:p>
          <a:p>
            <a:pPr lvl="1"/>
            <a:r>
              <a:rPr lang="nl-BE" b="1" i="1" dirty="0"/>
              <a:t>Documentstatus</a:t>
            </a:r>
            <a:r>
              <a:rPr lang="nl-BE" dirty="0"/>
              <a:t>: de status van het document</a:t>
            </a:r>
          </a:p>
          <a:p>
            <a:pPr lvl="1"/>
            <a:r>
              <a:rPr lang="nl-BE" b="1" i="1" dirty="0"/>
              <a:t>datum</a:t>
            </a:r>
            <a:r>
              <a:rPr lang="nl-BE" dirty="0"/>
              <a:t>: een datum is, en geen </a:t>
            </a:r>
            <a:r>
              <a:rPr lang="nl-BE" dirty="0" err="1"/>
              <a:t>datetime</a:t>
            </a:r>
            <a:endParaRPr lang="nl-BE" dirty="0"/>
          </a:p>
          <a:p>
            <a:pPr lvl="1"/>
            <a:r>
              <a:rPr lang="nl-BE" b="1" i="1" dirty="0"/>
              <a:t>suffix</a:t>
            </a:r>
            <a:r>
              <a:rPr lang="nl-BE" dirty="0"/>
              <a:t>: een unieke referentie zoals een oplopend nummer. De suffix is optioneel.</a:t>
            </a:r>
          </a:p>
          <a:p>
            <a:pPr lvl="1"/>
            <a:endParaRPr lang="nl-BE" dirty="0"/>
          </a:p>
          <a:p>
            <a:r>
              <a:rPr lang="nl-BE" dirty="0"/>
              <a:t>De suffix zorgt ervoor dat het mogelijk is om </a:t>
            </a:r>
            <a:r>
              <a:rPr lang="nl-BE" dirty="0" err="1"/>
              <a:t>editoriale</a:t>
            </a:r>
            <a:r>
              <a:rPr lang="nl-BE" dirty="0"/>
              <a:t> varianten van hetzelfde publicatiepunt te identificeren. </a:t>
            </a:r>
          </a:p>
        </p:txBody>
      </p:sp>
    </p:spTree>
    <p:extLst>
      <p:ext uri="{BB962C8B-B14F-4D97-AF65-F5344CB8AC3E}">
        <p14:creationId xmlns:p14="http://schemas.microsoft.com/office/powerpoint/2010/main" val="339068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3208-02AF-4F95-905C-1D0DB717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Naamgeving publicatiepunten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9764-1ECE-41F6-B5D7-34DF3E71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Er is gekozen om een datum als identificerend element. </a:t>
            </a:r>
          </a:p>
          <a:p>
            <a:pPr lvl="1"/>
            <a:r>
              <a:rPr lang="nl-BE" dirty="0"/>
              <a:t>We hebben  hiermee dus gekozen voor de beperking dat dat per dag slechts 1 document met de naam {documentnaam} officieel kan worden gepubliceerd.</a:t>
            </a:r>
          </a:p>
          <a:p>
            <a:endParaRPr lang="nl-BE" dirty="0"/>
          </a:p>
          <a:p>
            <a:r>
              <a:rPr lang="nl-BE" dirty="0"/>
              <a:t>Deze beperking zal in de praktijk weinig limiterend zijn.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932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9E08-E6BB-486C-AF57-895438AE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Publicatie op Data.vlaanderen.be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BEE49-D15E-4264-B179-DBFC18F1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Een document wordt effectief gepubliceerd op data.vlaanderen.be als het is opgenomen in de lijst van publicatiepunten</a:t>
            </a:r>
          </a:p>
          <a:p>
            <a:r>
              <a:rPr lang="nl-BE" dirty="0"/>
              <a:t> </a:t>
            </a:r>
          </a:p>
          <a:p>
            <a:endParaRPr lang="nl-BE" dirty="0"/>
          </a:p>
        </p:txBody>
      </p:sp>
      <p:pic>
        <p:nvPicPr>
          <p:cNvPr id="5" name="Picture 4" descr="Data.Vlaanderen.be/publication.json at test-feature-checkout · Informatievlaanderen/Data.Vlaanderen.be - Mozilla Firefox">
            <a:hlinkClick r:id="rId2"/>
            <a:extLst>
              <a:ext uri="{FF2B5EF4-FFF2-40B4-BE49-F238E27FC236}">
                <a16:creationId xmlns:a16="http://schemas.microsoft.com/office/drawing/2014/main" id="{579CAA4C-1361-454E-8DA7-23C1E5A29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0" b="16956"/>
          <a:stretch/>
        </p:blipFill>
        <p:spPr>
          <a:xfrm>
            <a:off x="1232972" y="2912166"/>
            <a:ext cx="7205349" cy="29843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9351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7213-2FD9-4DFF-A9D9-664F0C70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Publicatiepunt URI – met versie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5C88-AEC2-498A-8EF4-81D496AB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26571"/>
            <a:r>
              <a:rPr lang="nl-BE" dirty="0"/>
              <a:t>Heeft een PURI van de vorm:</a:t>
            </a:r>
          </a:p>
          <a:p>
            <a:pPr indent="-476250" algn="ctr"/>
            <a:r>
              <a:rPr lang="nl-BE" sz="1800" dirty="0">
                <a:hlinkClick r:id="rId2"/>
              </a:rPr>
              <a:t>https://data.vlaanderen.be/doc/{documenttype}/{documentnaam}/{status}/{datum}</a:t>
            </a:r>
            <a:endParaRPr lang="nl-BE" sz="1800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lang="nl-BE" dirty="0"/>
              <a:t>waarbij</a:t>
            </a:r>
          </a:p>
          <a:p>
            <a:pPr lvl="2"/>
            <a:r>
              <a:rPr lang="nl-BE" b="1" i="1" dirty="0"/>
              <a:t>Documenttype</a:t>
            </a:r>
            <a:r>
              <a:rPr lang="nl-BE" dirty="0"/>
              <a:t> = </a:t>
            </a:r>
            <a:r>
              <a:rPr lang="nl-BE" sz="1800" dirty="0"/>
              <a:t>vocabularium| </a:t>
            </a:r>
            <a:r>
              <a:rPr lang="nl-BE" sz="1800" dirty="0" err="1"/>
              <a:t>applicatieprofiel|implementatiemodel</a:t>
            </a:r>
            <a:endParaRPr lang="nl-BE" dirty="0"/>
          </a:p>
          <a:p>
            <a:pPr lvl="2"/>
            <a:r>
              <a:rPr lang="nl-BE" b="1" i="1" dirty="0"/>
              <a:t>Documentnaam</a:t>
            </a:r>
            <a:r>
              <a:rPr lang="nl-BE" dirty="0"/>
              <a:t> = naam van het document, een string in het Nederlands waarbij spaties vervangen zijn door –</a:t>
            </a:r>
          </a:p>
          <a:p>
            <a:pPr lvl="2"/>
            <a:r>
              <a:rPr lang="nl-BE" b="1" i="1" dirty="0"/>
              <a:t>Status</a:t>
            </a:r>
            <a:r>
              <a:rPr lang="nl-BE" dirty="0"/>
              <a:t> = de status van het document. Dit is de </a:t>
            </a:r>
            <a:r>
              <a:rPr lang="nl-BE" dirty="0" err="1"/>
              <a:t>preferred</a:t>
            </a:r>
            <a:r>
              <a:rPr lang="nl-BE" dirty="0"/>
              <a:t> label zonder spaties in </a:t>
            </a:r>
            <a:r>
              <a:rPr lang="nl-BE" dirty="0" err="1"/>
              <a:t>lowercase</a:t>
            </a:r>
            <a:r>
              <a:rPr lang="nl-BE" dirty="0"/>
              <a:t> van de concepten in </a:t>
            </a:r>
            <a:r>
              <a:rPr lang="nl-BE" dirty="0">
                <a:hlinkClick r:id="rId3"/>
              </a:rPr>
              <a:t>https://data.vlaanderen.be/doc/conceptscheme/StandaardStatus</a:t>
            </a:r>
            <a:endParaRPr lang="nl-BE" dirty="0"/>
          </a:p>
          <a:p>
            <a:pPr lvl="2"/>
            <a:r>
              <a:rPr lang="nl-BE" b="1" i="1" dirty="0"/>
              <a:t>Datum</a:t>
            </a:r>
            <a:r>
              <a:rPr lang="nl-BE" dirty="0"/>
              <a:t> = de publicatie datum van het document, volgens </a:t>
            </a:r>
            <a:r>
              <a:rPr lang="nl-BE" dirty="0" err="1"/>
              <a:t>XSD:date</a:t>
            </a:r>
            <a:r>
              <a:rPr lang="nl-BE" dirty="0"/>
              <a:t> afspraken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742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72E0-0088-469B-BBB4-B2369DB8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Publicatiepunt URI - </a:t>
            </a:r>
            <a:r>
              <a:rPr lang="nl-BE" dirty="0" err="1"/>
              <a:t>versieloos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310A2-C4CC-43F8-80C9-F8C610097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Voor applicatieprofielen</a:t>
            </a:r>
          </a:p>
          <a:p>
            <a:pPr lvl="1"/>
            <a:r>
              <a:rPr lang="nl-BE" dirty="0"/>
              <a:t>/</a:t>
            </a:r>
            <a:r>
              <a:rPr lang="nl-BE" dirty="0" err="1"/>
              <a:t>doc</a:t>
            </a:r>
            <a:r>
              <a:rPr lang="nl-BE" dirty="0"/>
              <a:t>/applicatieprofiel/{documentnaam}</a:t>
            </a:r>
          </a:p>
          <a:p>
            <a:r>
              <a:rPr lang="nl-BE" dirty="0"/>
              <a:t>Voor vocabularia</a:t>
            </a:r>
          </a:p>
          <a:p>
            <a:pPr lvl="1"/>
            <a:r>
              <a:rPr lang="nl-BE" dirty="0"/>
              <a:t>/ns</a:t>
            </a:r>
            <a:r>
              <a:rPr lang="nl-BE"/>
              <a:t>/{documentnaam}</a:t>
            </a:r>
          </a:p>
        </p:txBody>
      </p:sp>
    </p:spTree>
    <p:extLst>
      <p:ext uri="{BB962C8B-B14F-4D97-AF65-F5344CB8AC3E}">
        <p14:creationId xmlns:p14="http://schemas.microsoft.com/office/powerpoint/2010/main" val="139655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Bestaande uitdagingen</a:t>
            </a:r>
          </a:p>
          <a:p>
            <a:r>
              <a:rPr lang="nl-NL" dirty="0"/>
              <a:t>Nieuwe documentbeheer</a:t>
            </a:r>
          </a:p>
          <a:p>
            <a:r>
              <a:rPr lang="nl-NL" dirty="0"/>
              <a:t>uitrol</a:t>
            </a:r>
          </a:p>
          <a:p>
            <a:endParaRPr lang="nl-NL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9A60C1-0670-42C5-9BFC-F7BABB2E25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C9C406F6-A053-43CA-AEC8-FA3EEE83A3FB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155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2421-BF99-4320-B839-D54AC824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publicatiepunt – met versie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07E9-A70F-4472-A141-6875BDD1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err="1"/>
              <a:t>urlref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PURI patroon van het publicatiepunt</a:t>
            </a:r>
          </a:p>
          <a:p>
            <a:r>
              <a:rPr lang="nl-BE" dirty="0" err="1"/>
              <a:t>repository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 err="1"/>
              <a:t>branchtag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tag van het publicatiepunt in 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/>
              <a:t>name</a:t>
            </a:r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naam van het publicatiepunt in de </a:t>
            </a:r>
            <a:r>
              <a:rPr lang="nl-BE" i="1" dirty="0" err="1">
                <a:solidFill>
                  <a:srgbClr val="996633"/>
                </a:solidFill>
              </a:rPr>
              <a:t>config</a:t>
            </a:r>
            <a:r>
              <a:rPr lang="nl-BE" i="1" dirty="0">
                <a:solidFill>
                  <a:srgbClr val="996633"/>
                </a:solidFill>
              </a:rPr>
              <a:t> file in 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 err="1"/>
              <a:t>filename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bestandsnaam van de </a:t>
            </a:r>
            <a:r>
              <a:rPr lang="nl-BE" i="1" dirty="0" err="1">
                <a:solidFill>
                  <a:srgbClr val="996633"/>
                </a:solidFill>
              </a:rPr>
              <a:t>configfile</a:t>
            </a:r>
            <a:r>
              <a:rPr lang="nl-BE" i="1" dirty="0">
                <a:solidFill>
                  <a:srgbClr val="996633"/>
                </a:solidFill>
              </a:rPr>
              <a:t>. Default is </a:t>
            </a:r>
            <a:r>
              <a:rPr lang="nl-BE" i="1" dirty="0" err="1">
                <a:solidFill>
                  <a:srgbClr val="996633"/>
                </a:solidFill>
              </a:rPr>
              <a:t>eap-mapping.json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 err="1"/>
              <a:t>navigation</a:t>
            </a:r>
            <a:r>
              <a:rPr lang="nl-BE" dirty="0"/>
              <a:t> </a:t>
            </a:r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navigatie (</a:t>
            </a:r>
            <a:r>
              <a:rPr lang="nl-BE" i="1" dirty="0" err="1">
                <a:solidFill>
                  <a:srgbClr val="996633"/>
                </a:solidFill>
              </a:rPr>
              <a:t>prev,next</a:t>
            </a:r>
            <a:r>
              <a:rPr lang="nl-BE" i="1" dirty="0">
                <a:solidFill>
                  <a:srgbClr val="996633"/>
                </a:solidFill>
              </a:rPr>
              <a:t>) doorheen de documenten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DAFB4-6942-49BE-8B9B-0C538A0D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7F0D-5A26-47FC-B769-7E2D253940B4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56E52-FB37-4EC2-B976-51F3B269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045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1FE3-2215-4829-8AA5-1A7DEA4F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publicatiepunt – zonder versie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22410-C65A-439E-B5C2-9886293F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urlref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PURI patroon van het publicatiepunt</a:t>
            </a:r>
          </a:p>
          <a:p>
            <a:r>
              <a:rPr lang="nl-BE" dirty="0" err="1"/>
              <a:t>seealso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Het PURI patroon van een reeds bestaand publicatiepunt</a:t>
            </a:r>
          </a:p>
          <a:p>
            <a:r>
              <a:rPr lang="nl-BE" dirty="0"/>
              <a:t>type</a:t>
            </a:r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Het documenttype {</a:t>
            </a:r>
            <a:r>
              <a:rPr lang="nl-BE" i="1" dirty="0" err="1">
                <a:solidFill>
                  <a:srgbClr val="996633"/>
                </a:solidFill>
              </a:rPr>
              <a:t>ap|voc|impl</a:t>
            </a:r>
            <a:r>
              <a:rPr lang="nl-BE" i="1" dirty="0">
                <a:solidFill>
                  <a:srgbClr val="996633"/>
                </a:solidFill>
              </a:rPr>
              <a:t>}</a:t>
            </a:r>
          </a:p>
          <a:p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205C-22AD-4CD1-AABA-14A73662C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C4349-73AA-4B91-9E76-56A445A68A33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9266F-B2BC-412A-B294-173A6E62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411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117D-F640-4621-BB91-E9061344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publicatiepunt – </a:t>
            </a:r>
            <a:r>
              <a:rPr lang="nl-BE" dirty="0" err="1"/>
              <a:t>by</a:t>
            </a:r>
            <a:r>
              <a:rPr lang="nl-BE" dirty="0"/>
              <a:t>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27C6-63FD-40C3-8F51-5BB485D51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urlref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PURI patroon van het publicatiepunt</a:t>
            </a:r>
          </a:p>
          <a:p>
            <a:r>
              <a:rPr lang="nl-BE" dirty="0" err="1"/>
              <a:t>repository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 err="1"/>
              <a:t>branchtag</a:t>
            </a:r>
            <a:endParaRPr lang="nl-BE" dirty="0"/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tag van het publicatiepunt in 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/>
              <a:t>type</a:t>
            </a:r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Het documenttype met waarde </a:t>
            </a:r>
            <a:r>
              <a:rPr lang="nl-BE" i="1" dirty="0" err="1">
                <a:solidFill>
                  <a:srgbClr val="996633"/>
                </a:solidFill>
              </a:rPr>
              <a:t>raw</a:t>
            </a:r>
            <a:endParaRPr lang="nl-BE" i="1" dirty="0">
              <a:solidFill>
                <a:srgbClr val="996633"/>
              </a:solidFill>
            </a:endParaRPr>
          </a:p>
          <a:p>
            <a:r>
              <a:rPr lang="nl-BE" dirty="0"/>
              <a:t>name</a:t>
            </a:r>
          </a:p>
          <a:p>
            <a:pPr marL="457200" lvl="1" indent="0">
              <a:buNone/>
            </a:pPr>
            <a:r>
              <a:rPr lang="nl-BE" i="1" dirty="0">
                <a:solidFill>
                  <a:srgbClr val="996633"/>
                </a:solidFill>
              </a:rPr>
              <a:t>De naam van het publicatiepunt in de </a:t>
            </a:r>
            <a:r>
              <a:rPr lang="nl-BE" i="1" dirty="0" err="1">
                <a:solidFill>
                  <a:srgbClr val="996633"/>
                </a:solidFill>
              </a:rPr>
              <a:t>config</a:t>
            </a:r>
            <a:r>
              <a:rPr lang="nl-BE" i="1" dirty="0">
                <a:solidFill>
                  <a:srgbClr val="996633"/>
                </a:solidFill>
              </a:rPr>
              <a:t> file in de </a:t>
            </a:r>
            <a:r>
              <a:rPr lang="nl-BE" i="1" dirty="0" err="1">
                <a:solidFill>
                  <a:srgbClr val="996633"/>
                </a:solidFill>
              </a:rPr>
              <a:t>documentrepository</a:t>
            </a:r>
            <a:endParaRPr lang="nl-BE" i="1" dirty="0">
              <a:solidFill>
                <a:srgbClr val="99663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435AC-B539-419E-9163-5040F6DCD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93-34CA-442C-9392-A9CF316EE90B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0CAC6-6CCF-4D21-95A9-72BB5167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550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688A7A-C981-4B6B-BD25-BD398A76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Master Data management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1F37553-F904-48DD-83E1-89FA88A64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8CBB8-80A0-4BD0-B620-4388517B09B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7599DC39-013D-4D5E-91A2-24139C99C1E6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88874-4BAB-48F0-BCB6-265CBC846B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6E0F79A6-6B73-450A-976C-A7EB3CFD14D5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555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344A-FABB-4B7C-BFDF-E3356949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Master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CD2A-3F0A-45A4-824B-89489E2C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UML document omvat</a:t>
            </a:r>
          </a:p>
          <a:p>
            <a:pPr lvl="1"/>
            <a:r>
              <a:rPr lang="nl-BE" dirty="0"/>
              <a:t>Semantische beschrijving van het </a:t>
            </a:r>
            <a:r>
              <a:rPr lang="nl-BE" dirty="0" err="1"/>
              <a:t>voc</a:t>
            </a:r>
            <a:r>
              <a:rPr lang="nl-BE" dirty="0"/>
              <a:t>/</a:t>
            </a:r>
            <a:r>
              <a:rPr lang="nl-BE" dirty="0" err="1"/>
              <a:t>ap</a:t>
            </a:r>
            <a:r>
              <a:rPr lang="nl-BE" dirty="0"/>
              <a:t>/</a:t>
            </a:r>
            <a:r>
              <a:rPr lang="nl-BE" dirty="0" err="1"/>
              <a:t>oj</a:t>
            </a:r>
            <a:r>
              <a:rPr lang="nl-BE" dirty="0"/>
              <a:t> op 1 </a:t>
            </a:r>
            <a:r>
              <a:rPr lang="nl-BE" dirty="0" err="1"/>
              <a:t>diagramma</a:t>
            </a:r>
            <a:r>
              <a:rPr lang="nl-BE" dirty="0"/>
              <a:t>. Dat </a:t>
            </a:r>
            <a:r>
              <a:rPr lang="nl-BE" dirty="0" err="1"/>
              <a:t>Diagramma</a:t>
            </a:r>
            <a:r>
              <a:rPr lang="nl-BE" dirty="0"/>
              <a:t> is de referentie naar het document.</a:t>
            </a:r>
          </a:p>
          <a:p>
            <a:pPr lvl="1"/>
            <a:r>
              <a:rPr lang="nl-BE" dirty="0"/>
              <a:t>Tags die de semantische beschrijving vervolledigen. </a:t>
            </a:r>
          </a:p>
          <a:p>
            <a:pPr lvl="2"/>
            <a:r>
              <a:rPr lang="nl-BE" dirty="0"/>
              <a:t>Enkel Nederlandse labels/beschrijvingen</a:t>
            </a:r>
          </a:p>
          <a:p>
            <a:pPr lvl="2"/>
            <a:r>
              <a:rPr lang="nl-BE" dirty="0"/>
              <a:t>Enkel kern informatie die </a:t>
            </a:r>
            <a:r>
              <a:rPr lang="nl-BE" dirty="0" err="1"/>
              <a:t>onvervreembaar</a:t>
            </a:r>
            <a:r>
              <a:rPr lang="nl-BE" dirty="0"/>
              <a:t> is voor het semantische beschrijving</a:t>
            </a:r>
          </a:p>
          <a:p>
            <a:r>
              <a:rPr lang="nl-BE" dirty="0"/>
              <a:t>Configuratie data omvat</a:t>
            </a:r>
          </a:p>
          <a:p>
            <a:pPr lvl="1"/>
            <a:r>
              <a:rPr lang="nl-BE" dirty="0" err="1"/>
              <a:t>Layout</a:t>
            </a:r>
            <a:r>
              <a:rPr lang="nl-BE" dirty="0"/>
              <a:t> en vorm </a:t>
            </a:r>
            <a:r>
              <a:rPr lang="nl-BE" dirty="0" err="1"/>
              <a:t>aanwijzigingen</a:t>
            </a:r>
            <a:endParaRPr lang="nl-BE" dirty="0"/>
          </a:p>
          <a:p>
            <a:pPr lvl="1"/>
            <a:r>
              <a:rPr lang="nl-BE" dirty="0"/>
              <a:t>Navigatie </a:t>
            </a:r>
            <a:r>
              <a:rPr lang="nl-BE" dirty="0" err="1"/>
              <a:t>aanwijzigen</a:t>
            </a:r>
            <a:endParaRPr lang="nl-BE" dirty="0"/>
          </a:p>
          <a:p>
            <a:pPr lvl="1"/>
            <a:r>
              <a:rPr lang="nl-BE" dirty="0"/>
              <a:t>Andere talen, medewerkers, …</a:t>
            </a:r>
          </a:p>
        </p:txBody>
      </p:sp>
    </p:spTree>
    <p:extLst>
      <p:ext uri="{BB962C8B-B14F-4D97-AF65-F5344CB8AC3E}">
        <p14:creationId xmlns:p14="http://schemas.microsoft.com/office/powerpoint/2010/main" val="330495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18079D-606D-43F8-81B6-B42056648529}"/>
              </a:ext>
            </a:extLst>
          </p:cNvPr>
          <p:cNvGrpSpPr/>
          <p:nvPr/>
        </p:nvGrpSpPr>
        <p:grpSpPr>
          <a:xfrm>
            <a:off x="500684" y="1442416"/>
            <a:ext cx="8239906" cy="2752232"/>
            <a:chOff x="500684" y="1442416"/>
            <a:chExt cx="8239906" cy="275223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426F634-7FEA-4BBE-BAAB-FB8BE32BC69D}"/>
                </a:ext>
              </a:extLst>
            </p:cNvPr>
            <p:cNvSpPr/>
            <p:nvPr/>
          </p:nvSpPr>
          <p:spPr>
            <a:xfrm>
              <a:off x="500684" y="1442416"/>
              <a:ext cx="8220903" cy="2752232"/>
            </a:xfrm>
            <a:prstGeom prst="roundRect">
              <a:avLst/>
            </a:prstGeom>
            <a:solidFill>
              <a:srgbClr val="CC990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 sz="1462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4BE2B3-4F61-4334-A72E-EED7ECD028C3}"/>
                </a:ext>
              </a:extLst>
            </p:cNvPr>
            <p:cNvSpPr/>
            <p:nvPr/>
          </p:nvSpPr>
          <p:spPr>
            <a:xfrm>
              <a:off x="849276" y="3429000"/>
              <a:ext cx="4683819" cy="581439"/>
            </a:xfrm>
            <a:prstGeom prst="rect">
              <a:avLst/>
            </a:prstGeom>
            <a:solidFill>
              <a:srgbClr val="996633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62" dirty="0"/>
                <a:t>Data.Vlaanderen.be – publicatieplatform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6EF50A-E710-4A9D-AB29-6041D07F48D4}"/>
                </a:ext>
              </a:extLst>
            </p:cNvPr>
            <p:cNvSpPr txBox="1"/>
            <p:nvPr/>
          </p:nvSpPr>
          <p:spPr>
            <a:xfrm>
              <a:off x="5992053" y="3340170"/>
              <a:ext cx="2285379" cy="76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62" dirty="0" err="1"/>
                <a:t>Publication.config</a:t>
              </a:r>
              <a:endParaRPr lang="nl-BE" sz="1462" dirty="0"/>
            </a:p>
            <a:p>
              <a:r>
                <a:rPr lang="nl-BE" sz="1462" dirty="0" err="1"/>
                <a:t>Ontology.defaults</a:t>
              </a:r>
              <a:endParaRPr lang="nl-BE" sz="1462" dirty="0"/>
            </a:p>
            <a:p>
              <a:r>
                <a:rPr lang="nl-BE" sz="1462" dirty="0"/>
                <a:t>context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09922-8F17-4371-A2FA-7A4BF3323D01}"/>
                </a:ext>
              </a:extLst>
            </p:cNvPr>
            <p:cNvSpPr txBox="1"/>
            <p:nvPr/>
          </p:nvSpPr>
          <p:spPr>
            <a:xfrm rot="16200000">
              <a:off x="8117214" y="2715868"/>
              <a:ext cx="929422" cy="317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62" dirty="0" err="1">
                  <a:solidFill>
                    <a:schemeClr val="accent6">
                      <a:lumMod val="75000"/>
                    </a:schemeClr>
                  </a:solidFill>
                </a:rPr>
                <a:t>ToolChain</a:t>
              </a:r>
              <a:endParaRPr lang="nl-BE" sz="1462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BAD35-5ACB-49C7-BB18-86A493D2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931527"/>
            <a:ext cx="8543925" cy="1077020"/>
          </a:xfrm>
        </p:spPr>
        <p:txBody>
          <a:bodyPr/>
          <a:lstStyle/>
          <a:p>
            <a:r>
              <a:rPr lang="nl-BE" dirty="0"/>
              <a:t>Configuratie document generatie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AA5FD-BDB1-4B84-919D-80A2475E1593}"/>
              </a:ext>
            </a:extLst>
          </p:cNvPr>
          <p:cNvSpPr/>
          <p:nvPr/>
        </p:nvSpPr>
        <p:spPr>
          <a:xfrm>
            <a:off x="849276" y="4599955"/>
            <a:ext cx="4683819" cy="581439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62" dirty="0"/>
              <a:t>demothema - </a:t>
            </a:r>
            <a:r>
              <a:rPr lang="nl-BE" sz="1462" dirty="0" err="1"/>
              <a:t>documentrepository</a:t>
            </a:r>
            <a:endParaRPr lang="nl-BE" sz="146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0B509-D5F9-471F-AB64-4C466CDFFE51}"/>
              </a:ext>
            </a:extLst>
          </p:cNvPr>
          <p:cNvSpPr txBox="1"/>
          <p:nvPr/>
        </p:nvSpPr>
        <p:spPr>
          <a:xfrm>
            <a:off x="5992053" y="4590592"/>
            <a:ext cx="2374210" cy="99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62" dirty="0" err="1"/>
              <a:t>eap-mapping.json</a:t>
            </a:r>
            <a:endParaRPr lang="nl-BE" sz="1462" dirty="0"/>
          </a:p>
          <a:p>
            <a:r>
              <a:rPr lang="nl-BE" sz="1462" dirty="0" err="1"/>
              <a:t>contributors</a:t>
            </a:r>
            <a:endParaRPr lang="nl-BE" sz="1462" dirty="0"/>
          </a:p>
          <a:p>
            <a:r>
              <a:rPr lang="nl-BE" sz="1462" dirty="0"/>
              <a:t>site-</a:t>
            </a:r>
            <a:r>
              <a:rPr lang="nl-BE" sz="1462" dirty="0" err="1"/>
              <a:t>skeleton</a:t>
            </a:r>
            <a:endParaRPr lang="nl-BE" sz="1462" dirty="0"/>
          </a:p>
          <a:p>
            <a:r>
              <a:rPr lang="nl-BE" sz="1462" dirty="0"/>
              <a:t>templates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63D902-D2D2-47D4-8173-522A78D3F458}"/>
              </a:ext>
            </a:extLst>
          </p:cNvPr>
          <p:cNvGrpSpPr/>
          <p:nvPr/>
        </p:nvGrpSpPr>
        <p:grpSpPr>
          <a:xfrm>
            <a:off x="3138105" y="4132537"/>
            <a:ext cx="1376849" cy="388725"/>
            <a:chOff x="3138105" y="4132537"/>
            <a:chExt cx="1376849" cy="388725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FC06BAD-B141-4039-B79B-897D53497AB6}"/>
                </a:ext>
              </a:extLst>
            </p:cNvPr>
            <p:cNvSpPr/>
            <p:nvPr/>
          </p:nvSpPr>
          <p:spPr>
            <a:xfrm rot="16200000">
              <a:off x="3117795" y="4152847"/>
              <a:ext cx="371475" cy="330856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462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9FDD67-1332-4302-9804-7BE12FF3746D}"/>
                </a:ext>
              </a:extLst>
            </p:cNvPr>
            <p:cNvSpPr txBox="1"/>
            <p:nvPr/>
          </p:nvSpPr>
          <p:spPr>
            <a:xfrm>
              <a:off x="3468961" y="4203931"/>
              <a:ext cx="1045993" cy="317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nl-BE" sz="1462" dirty="0">
                  <a:solidFill>
                    <a:srgbClr val="C00000"/>
                  </a:solidFill>
                </a:rPr>
                <a:t>overschrijft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C3FF45-F938-457C-9DA2-A53D7937563C}"/>
              </a:ext>
            </a:extLst>
          </p:cNvPr>
          <p:cNvGrpSpPr/>
          <p:nvPr/>
        </p:nvGrpSpPr>
        <p:grpSpPr>
          <a:xfrm>
            <a:off x="681038" y="1539323"/>
            <a:ext cx="7597982" cy="1500765"/>
            <a:chOff x="681038" y="1539323"/>
            <a:chExt cx="7597982" cy="150076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7231148-E08E-4C5C-A014-FCC2F9AF058C}"/>
                </a:ext>
              </a:extLst>
            </p:cNvPr>
            <p:cNvSpPr/>
            <p:nvPr/>
          </p:nvSpPr>
          <p:spPr>
            <a:xfrm>
              <a:off x="681038" y="1539323"/>
              <a:ext cx="7596395" cy="1500765"/>
            </a:xfrm>
            <a:prstGeom prst="roundRect">
              <a:avLst/>
            </a:prstGeom>
            <a:solidFill>
              <a:srgbClr val="FF99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 sz="1462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05B58A-92DC-4E83-BF41-16D7F9FEFA82}"/>
                </a:ext>
              </a:extLst>
            </p:cNvPr>
            <p:cNvSpPr/>
            <p:nvPr/>
          </p:nvSpPr>
          <p:spPr>
            <a:xfrm>
              <a:off x="849276" y="2258046"/>
              <a:ext cx="1759124" cy="581439"/>
            </a:xfrm>
            <a:prstGeom prst="rect">
              <a:avLst/>
            </a:prstGeom>
            <a:solidFill>
              <a:srgbClr val="9966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62" dirty="0"/>
                <a:t>EA-</a:t>
              </a:r>
              <a:r>
                <a:rPr lang="nl-BE" sz="1462" dirty="0" err="1"/>
                <a:t>to</a:t>
              </a:r>
              <a:r>
                <a:rPr lang="nl-BE" sz="1462" dirty="0"/>
                <a:t>-RDF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C9EAA9-9FE7-4149-BDE9-2CBC74A48187}"/>
                </a:ext>
              </a:extLst>
            </p:cNvPr>
            <p:cNvSpPr/>
            <p:nvPr/>
          </p:nvSpPr>
          <p:spPr>
            <a:xfrm>
              <a:off x="4082299" y="2246412"/>
              <a:ext cx="1759124" cy="581439"/>
            </a:xfrm>
            <a:prstGeom prst="rect">
              <a:avLst/>
            </a:prstGeom>
            <a:solidFill>
              <a:srgbClr val="99663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462" dirty="0" err="1"/>
                <a:t>SPECgenerator</a:t>
              </a:r>
              <a:endParaRPr lang="nl-BE" sz="1462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143F2-7562-42C0-92FF-7BB56630EB4B}"/>
                </a:ext>
              </a:extLst>
            </p:cNvPr>
            <p:cNvSpPr txBox="1"/>
            <p:nvPr/>
          </p:nvSpPr>
          <p:spPr>
            <a:xfrm>
              <a:off x="5841423" y="2524905"/>
              <a:ext cx="1759124" cy="31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62" dirty="0"/>
                <a:t>Templates =&gt; views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25FB0-3F11-427F-9E2E-0FB943603679}"/>
                </a:ext>
              </a:extLst>
            </p:cNvPr>
            <p:cNvSpPr txBox="1"/>
            <p:nvPr/>
          </p:nvSpPr>
          <p:spPr>
            <a:xfrm>
              <a:off x="2608401" y="2258045"/>
              <a:ext cx="1329659" cy="542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62" dirty="0" err="1"/>
                <a:t>Config-ap.json</a:t>
              </a:r>
              <a:br>
                <a:rPr lang="nl-BE" sz="1462" dirty="0"/>
              </a:br>
              <a:r>
                <a:rPr lang="nl-BE" sz="1462" dirty="0" err="1"/>
                <a:t>config-voc.json</a:t>
              </a:r>
              <a:endParaRPr lang="nl-BE" sz="1462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6A17B8-BFDC-4EAF-9EE3-7958B9D34C74}"/>
                </a:ext>
              </a:extLst>
            </p:cNvPr>
            <p:cNvSpPr txBox="1"/>
            <p:nvPr/>
          </p:nvSpPr>
          <p:spPr>
            <a:xfrm rot="16200000">
              <a:off x="7672055" y="1945741"/>
              <a:ext cx="896599" cy="31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62" dirty="0">
                  <a:solidFill>
                    <a:schemeClr val="accent4">
                      <a:lumMod val="50000"/>
                    </a:schemeClr>
                  </a:solidFill>
                </a:rPr>
                <a:t>tools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AACCC-4E66-4A6D-9BA0-115954BF8977}"/>
                </a:ext>
              </a:extLst>
            </p:cNvPr>
            <p:cNvSpPr txBox="1"/>
            <p:nvPr/>
          </p:nvSpPr>
          <p:spPr>
            <a:xfrm>
              <a:off x="5890435" y="2019719"/>
              <a:ext cx="1759124" cy="542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462" dirty="0" err="1"/>
                <a:t>Ontology.defaults</a:t>
              </a:r>
              <a:r>
                <a:rPr lang="nl-BE" sz="1462" dirty="0"/>
                <a:t>, context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1B38AF-5AFF-40C5-BB20-C034E27640DE}"/>
              </a:ext>
            </a:extLst>
          </p:cNvPr>
          <p:cNvGrpSpPr/>
          <p:nvPr/>
        </p:nvGrpSpPr>
        <p:grpSpPr>
          <a:xfrm>
            <a:off x="3103407" y="2915862"/>
            <a:ext cx="1376849" cy="388725"/>
            <a:chOff x="3103407" y="2915862"/>
            <a:chExt cx="1376849" cy="388725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F269B5E-D0FA-477A-8EE3-56D99D6846A2}"/>
                </a:ext>
              </a:extLst>
            </p:cNvPr>
            <p:cNvSpPr/>
            <p:nvPr/>
          </p:nvSpPr>
          <p:spPr>
            <a:xfrm rot="16200000">
              <a:off x="3083097" y="2936172"/>
              <a:ext cx="371475" cy="330856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462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A51621-46E4-474F-9E13-50EAF1A2AF3D}"/>
                </a:ext>
              </a:extLst>
            </p:cNvPr>
            <p:cNvSpPr txBox="1"/>
            <p:nvPr/>
          </p:nvSpPr>
          <p:spPr>
            <a:xfrm>
              <a:off x="3434263" y="2987256"/>
              <a:ext cx="1045993" cy="317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nl-BE" sz="1462" dirty="0">
                  <a:solidFill>
                    <a:srgbClr val="C00000"/>
                  </a:solidFill>
                </a:rPr>
                <a:t>overschrijft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5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2222-E86F-4261-9653-2B41E2C4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Editoriale</a:t>
            </a:r>
            <a:r>
              <a:rPr lang="nl-BE" dirty="0"/>
              <a:t> wijzigingen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298A-B5F2-40D5-A76B-8DFB8226B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Editoriale</a:t>
            </a:r>
            <a:r>
              <a:rPr lang="nl-BE" dirty="0"/>
              <a:t> wijzingen zijn</a:t>
            </a:r>
          </a:p>
          <a:p>
            <a:pPr lvl="1"/>
            <a:r>
              <a:rPr lang="nl-BE" dirty="0"/>
              <a:t>Aanpassingen aan de vorm van het document (</a:t>
            </a:r>
            <a:r>
              <a:rPr lang="nl-BE" dirty="0" err="1"/>
              <a:t>css</a:t>
            </a:r>
            <a:r>
              <a:rPr lang="nl-BE" dirty="0"/>
              <a:t>, </a:t>
            </a:r>
            <a:r>
              <a:rPr lang="nl-BE" dirty="0" err="1"/>
              <a:t>layout</a:t>
            </a:r>
            <a:r>
              <a:rPr lang="nl-BE" dirty="0"/>
              <a:t>, …)</a:t>
            </a:r>
          </a:p>
          <a:p>
            <a:pPr lvl="1"/>
            <a:r>
              <a:rPr lang="nl-BE" dirty="0"/>
              <a:t>Correcties aan namen van stakeholders</a:t>
            </a:r>
          </a:p>
          <a:p>
            <a:pPr lvl="1"/>
            <a:r>
              <a:rPr lang="nl-BE" dirty="0"/>
              <a:t>Correcties aan referenties naar externe documenten die geen inhoudelijke </a:t>
            </a:r>
            <a:r>
              <a:rPr lang="nl-BE" dirty="0" err="1"/>
              <a:t>wijzinging</a:t>
            </a:r>
            <a:r>
              <a:rPr lang="nl-BE" dirty="0"/>
              <a:t> omvatten</a:t>
            </a:r>
          </a:p>
          <a:p>
            <a:pPr lvl="1"/>
            <a:endParaRPr lang="nl-BE" dirty="0"/>
          </a:p>
          <a:p>
            <a:r>
              <a:rPr lang="nl-BE" dirty="0"/>
              <a:t>Inhoudelijke wijzigen zijn</a:t>
            </a:r>
          </a:p>
          <a:p>
            <a:pPr lvl="1"/>
            <a:r>
              <a:rPr lang="nl-BE" dirty="0"/>
              <a:t>Het veranderen van de overzichtsfiguur</a:t>
            </a:r>
          </a:p>
          <a:p>
            <a:pPr lvl="1"/>
            <a:r>
              <a:rPr lang="nl-BE" dirty="0"/>
              <a:t>Het veranderen van document metadata zoals publicatiedatum, status, etc.</a:t>
            </a:r>
          </a:p>
          <a:p>
            <a:pPr lvl="1"/>
            <a:r>
              <a:rPr lang="nl-BE" dirty="0"/>
              <a:t>Wijzigingen aan de inhoudelijke beschrijvingen van de Klassen en eigenschappen.</a:t>
            </a:r>
          </a:p>
        </p:txBody>
      </p:sp>
    </p:spTree>
    <p:extLst>
      <p:ext uri="{BB962C8B-B14F-4D97-AF65-F5344CB8AC3E}">
        <p14:creationId xmlns:p14="http://schemas.microsoft.com/office/powerpoint/2010/main" val="170126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263D-1C4C-4FC4-9315-88EE0452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Performantie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8E88-155B-4B8D-B4A5-769BD774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Tijd nodig om een wijziging te publiceren</a:t>
            </a:r>
          </a:p>
          <a:p>
            <a:endParaRPr lang="nl-BE" dirty="0"/>
          </a:p>
          <a:p>
            <a:r>
              <a:rPr lang="nl-BE" dirty="0"/>
              <a:t>Observatie:</a:t>
            </a:r>
          </a:p>
          <a:p>
            <a:pPr lvl="1"/>
            <a:r>
              <a:rPr lang="nl-BE" dirty="0"/>
              <a:t>meer datastandaarden </a:t>
            </a:r>
          </a:p>
          <a:p>
            <a:pPr lvl="1"/>
            <a:r>
              <a:rPr lang="nl-BE" dirty="0"/>
              <a:t>Door versiebeheer meer publicatiepunten</a:t>
            </a:r>
          </a:p>
          <a:p>
            <a:endParaRPr lang="nl-BE" dirty="0"/>
          </a:p>
          <a:p>
            <a:r>
              <a:rPr lang="nl-BE" dirty="0"/>
              <a:t>Huidige proces niet schaalbaar</a:t>
            </a:r>
          </a:p>
          <a:p>
            <a:pPr marL="457200" lvl="1" indent="0">
              <a:buNone/>
            </a:pPr>
            <a:r>
              <a:rPr lang="nl-BE" dirty="0"/>
              <a:t>Elke wijziging betekent een regeneratie van alle documenten</a:t>
            </a:r>
          </a:p>
          <a:p>
            <a:pPr marL="457200" lvl="1" indent="0">
              <a:buNone/>
            </a:pPr>
            <a:endParaRPr lang="nl-BE" dirty="0"/>
          </a:p>
          <a:p>
            <a:pPr indent="-326571"/>
            <a:r>
              <a:rPr lang="nl-BE" dirty="0"/>
              <a:t>Bijkomende intelligentie om enkel de gewijzigde publicatiepunten te </a:t>
            </a:r>
            <a:r>
              <a:rPr lang="nl-BE" dirty="0" err="1"/>
              <a:t>hergenereren</a:t>
            </a:r>
            <a:r>
              <a:rPr lang="nl-BE" dirty="0"/>
              <a:t>. Gevolg: tags/</a:t>
            </a:r>
            <a:r>
              <a:rPr lang="nl-BE" dirty="0" err="1"/>
              <a:t>commits</a:t>
            </a:r>
            <a:r>
              <a:rPr lang="nl-BE" dirty="0"/>
              <a:t> noodzakelijk.</a:t>
            </a:r>
          </a:p>
          <a:p>
            <a:pPr marL="457200" lvl="1" indent="0">
              <a:buNone/>
            </a:pPr>
            <a:endParaRPr lang="nl-BE" dirty="0"/>
          </a:p>
          <a:p>
            <a:pPr indent="-326571"/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CB710-2917-4C9A-B25B-72F912CA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40EA2-FF31-4D0F-836E-6854580DBF60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15CEE-B946-425C-A756-6813B16B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76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F4CF-958C-4E8B-A244-09119B3B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Bijkomende transparantie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9646-0138-45F6-83FC-84347913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Standaardenregister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https://data.vlaanderen.be/standaarden</a:t>
            </a:r>
            <a:endParaRPr lang="nl-BE" dirty="0"/>
          </a:p>
          <a:p>
            <a:r>
              <a:rPr lang="nl-BE" dirty="0"/>
              <a:t>Per document:</a:t>
            </a:r>
          </a:p>
          <a:p>
            <a:endParaRPr lang="nl-BE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3F7B7-8A37-4C35-8098-DD48C8FA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7E24-7700-45D8-B707-AB9EF279BA51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068BD-E2ED-41DC-A82F-0E174548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28</a:t>
            </a:fld>
            <a:endParaRPr lang="nl-BE"/>
          </a:p>
        </p:txBody>
      </p:sp>
      <p:pic>
        <p:nvPicPr>
          <p:cNvPr id="6" name="Content Placeholder 6" descr="DCAT-AP Vlaanderen - Mozilla Firefox">
            <a:hlinkClick r:id="rId3"/>
            <a:extLst>
              <a:ext uri="{FF2B5EF4-FFF2-40B4-BE49-F238E27FC236}">
                <a16:creationId xmlns:a16="http://schemas.microsoft.com/office/drawing/2014/main" id="{D210B517-D415-4935-8496-4A987763B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9" r="20478" b="12910"/>
          <a:stretch/>
        </p:blipFill>
        <p:spPr>
          <a:xfrm>
            <a:off x="1166270" y="2683565"/>
            <a:ext cx="7848521" cy="23058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16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C9B243-1CC2-4FFC-9D82-E9801A00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uitrol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D7F65E3-D4CA-489E-9ACB-5A6169D14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5564-B3AF-49AD-BE0F-01FE748FA30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668967A4-985F-4B07-9695-0EFFB99F8B03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8C5B1-CD69-4B0D-9570-6A5CFC3BACA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6E0F79A6-6B73-450A-976C-A7EB3CFD14D5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89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A36D-A371-4AE5-955B-0A4A8906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Uitdagingen 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D2A3-D8D9-433F-9FFF-93D6A17C9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Versiebeheer </a:t>
            </a:r>
          </a:p>
          <a:p>
            <a:pPr lvl="1"/>
            <a:r>
              <a:rPr lang="nl-BE" dirty="0"/>
              <a:t>Slechts 1 versie. </a:t>
            </a:r>
          </a:p>
          <a:p>
            <a:pPr lvl="1"/>
            <a:r>
              <a:rPr lang="nl-BE" dirty="0"/>
              <a:t>Een ontwerpversie mogelijk door het misbruiken van test omgeving</a:t>
            </a:r>
          </a:p>
          <a:p>
            <a:pPr lvl="1"/>
            <a:r>
              <a:rPr lang="nl-BE" dirty="0"/>
              <a:t>Persistentie &amp; transparantie</a:t>
            </a:r>
          </a:p>
          <a:p>
            <a:pPr lvl="1"/>
            <a:r>
              <a:rPr lang="nl-BE" dirty="0"/>
              <a:t>Wat met </a:t>
            </a:r>
            <a:r>
              <a:rPr lang="nl-BE" dirty="0" err="1"/>
              <a:t>editoriale</a:t>
            </a:r>
            <a:r>
              <a:rPr lang="nl-BE" dirty="0"/>
              <a:t> wijzigingen? Als gevolg </a:t>
            </a:r>
          </a:p>
          <a:p>
            <a:pPr lvl="2"/>
            <a:r>
              <a:rPr lang="nl-BE" dirty="0"/>
              <a:t>van inhoudelijke zoals een typo in een naam, </a:t>
            </a:r>
          </a:p>
          <a:p>
            <a:pPr lvl="2"/>
            <a:r>
              <a:rPr lang="nl-BE" dirty="0"/>
              <a:t>Van wijzigingen in de toolchain</a:t>
            </a:r>
          </a:p>
          <a:p>
            <a:r>
              <a:rPr lang="nl-BE" dirty="0"/>
              <a:t>Afhankelijkheden</a:t>
            </a:r>
          </a:p>
          <a:p>
            <a:pPr lvl="1"/>
            <a:r>
              <a:rPr lang="nl-BE" dirty="0" err="1"/>
              <a:t>Herbruiken</a:t>
            </a:r>
            <a:r>
              <a:rPr lang="nl-BE" dirty="0"/>
              <a:t> van afspraken van andere applicatieprofielen, in het bijzonder generiek-basis, kan nog niet.</a:t>
            </a:r>
          </a:p>
          <a:p>
            <a:r>
              <a:rPr lang="nl-BE" dirty="0"/>
              <a:t>Implementatiemodellen</a:t>
            </a:r>
          </a:p>
          <a:p>
            <a:r>
              <a:rPr lang="nl-BE" dirty="0"/>
              <a:t>Centrale </a:t>
            </a:r>
            <a:r>
              <a:rPr lang="nl-BE" dirty="0" err="1"/>
              <a:t>repository</a:t>
            </a:r>
            <a:endParaRPr lang="nl-BE" dirty="0"/>
          </a:p>
          <a:p>
            <a:pPr lvl="1"/>
            <a:r>
              <a:rPr lang="nl-BE" dirty="0"/>
              <a:t>Updates op onafhankelijke trajecten worden door elkaar gemengd in de git </a:t>
            </a:r>
            <a:r>
              <a:rPr lang="nl-BE" dirty="0" err="1"/>
              <a:t>repository</a:t>
            </a:r>
            <a:endParaRPr lang="nl-BE" dirty="0"/>
          </a:p>
          <a:p>
            <a:pPr lvl="1"/>
            <a:r>
              <a:rPr lang="nl-BE" dirty="0"/>
              <a:t>Meer macht geven aan de editors, zonder centrale controle te verliezen</a:t>
            </a:r>
          </a:p>
        </p:txBody>
      </p:sp>
    </p:spTree>
    <p:extLst>
      <p:ext uri="{BB962C8B-B14F-4D97-AF65-F5344CB8AC3E}">
        <p14:creationId xmlns:p14="http://schemas.microsoft.com/office/powerpoint/2010/main" val="29457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D2A5-F522-4455-ADEF-0370B9D7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Aanpak uitrol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B49A-1FA3-454A-96D8-1C5798971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Minimale impact</a:t>
            </a:r>
          </a:p>
          <a:p>
            <a:pPr marL="1240971" lvl="1" indent="-457200"/>
            <a:r>
              <a:rPr lang="nl-BE" dirty="0"/>
              <a:t>Bestaande erkende standaarden: </a:t>
            </a:r>
            <a:r>
              <a:rPr lang="nl-BE" dirty="0" err="1"/>
              <a:t>publish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copy</a:t>
            </a:r>
          </a:p>
          <a:p>
            <a:pPr marL="1240971" lvl="1" indent="-457200"/>
            <a:r>
              <a:rPr lang="nl-BE" dirty="0"/>
              <a:t>andere: in de nieuwe </a:t>
            </a:r>
            <a:r>
              <a:rPr lang="nl-BE" dirty="0" err="1"/>
              <a:t>layout</a:t>
            </a:r>
            <a:endParaRPr lang="nl-BE" dirty="0"/>
          </a:p>
          <a:p>
            <a:pPr marL="457200" indent="-457200"/>
            <a:endParaRPr lang="nl-BE" dirty="0"/>
          </a:p>
          <a:p>
            <a:pPr marL="457200" indent="-457200"/>
            <a:r>
              <a:rPr lang="nl-BE" dirty="0"/>
              <a:t>Maximale autonomie</a:t>
            </a:r>
          </a:p>
          <a:p>
            <a:pPr marL="1240971" lvl="1" indent="-457200">
              <a:buFont typeface="Arial" panose="020B0604020202020204" pitchFamily="34" charset="0"/>
              <a:buChar char="•"/>
            </a:pPr>
            <a:r>
              <a:rPr lang="nl-BE" dirty="0"/>
              <a:t>Nieuwe </a:t>
            </a:r>
            <a:r>
              <a:rPr lang="nl-BE" dirty="0" err="1"/>
              <a:t>repositories</a:t>
            </a:r>
            <a:r>
              <a:rPr lang="nl-BE" dirty="0"/>
              <a:t> zullen worden voorzien</a:t>
            </a:r>
          </a:p>
          <a:p>
            <a:pPr marL="1240971" lvl="1" indent="-457200">
              <a:buFont typeface="Arial" panose="020B0604020202020204" pitchFamily="34" charset="0"/>
              <a:buChar char="•"/>
            </a:pPr>
            <a:r>
              <a:rPr lang="nl-BE" dirty="0"/>
              <a:t>Met correcte </a:t>
            </a:r>
            <a:r>
              <a:rPr lang="nl-BE" dirty="0" err="1"/>
              <a:t>configuratue</a:t>
            </a:r>
            <a:r>
              <a:rPr lang="nl-BE" dirty="0"/>
              <a:t> op basis van de huidige bronbestanden </a:t>
            </a:r>
          </a:p>
          <a:p>
            <a:pPr marL="1240971" lvl="1" indent="-457200">
              <a:buFont typeface="Arial" panose="020B0604020202020204" pitchFamily="34" charset="0"/>
              <a:buChar char="•"/>
            </a:pPr>
            <a:r>
              <a:rPr lang="nl-BE" dirty="0"/>
              <a:t>Voor elk van de </a:t>
            </a:r>
            <a:r>
              <a:rPr lang="nl-BE" dirty="0" err="1"/>
              <a:t>repositories</a:t>
            </a:r>
            <a:r>
              <a:rPr lang="nl-BE" dirty="0"/>
              <a:t> zal een captain worden gezocht</a:t>
            </a:r>
          </a:p>
          <a:p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3397A-5D71-4494-A75F-678FFF20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C905D-12A9-4659-AFEC-13CD02D4C6DE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46BFC-1EAA-41BB-9150-9A3C9E33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2844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3D3C-85D1-40D5-92B0-3826DF64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CB62-B8EE-46A3-BB5F-17CF2246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Doelstelling is om in productie te gaan eind juni – begin juli 2019</a:t>
            </a:r>
          </a:p>
          <a:p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FE23-945D-4D77-957A-BDD4A490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31B5-749C-495C-B402-84EC69E5FB2F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23817-8551-4CB7-8A0D-284BA07E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2126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75571-5B9C-4651-ACA2-4945A4FA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Dank 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90BB353-B251-4C47-8F6C-EBF583209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84040-86CD-463A-B525-041E1BC260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2607A2B7-5973-472D-847C-E45B2AF37B12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E400E-7A51-4F5D-B511-EF340E7957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6E0F79A6-6B73-450A-976C-A7EB3CFD14D5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242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AB58B44-2A9C-4729-BFF5-41D4C54278AF}"/>
              </a:ext>
            </a:extLst>
          </p:cNvPr>
          <p:cNvGrpSpPr/>
          <p:nvPr/>
        </p:nvGrpSpPr>
        <p:grpSpPr>
          <a:xfrm>
            <a:off x="1309948" y="2697655"/>
            <a:ext cx="8128333" cy="2272729"/>
            <a:chOff x="1738231" y="517900"/>
            <a:chExt cx="10004103" cy="27972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5EE2D1-4E07-4015-8BD7-0BFC588E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231" y="1559314"/>
              <a:ext cx="1358629" cy="71437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66091-95B1-441A-B52F-0F5B50D9ADCE}"/>
                </a:ext>
              </a:extLst>
            </p:cNvPr>
            <p:cNvGrpSpPr/>
            <p:nvPr/>
          </p:nvGrpSpPr>
          <p:grpSpPr>
            <a:xfrm>
              <a:off x="2537719" y="517900"/>
              <a:ext cx="9204615" cy="2797204"/>
              <a:chOff x="2537719" y="517900"/>
              <a:chExt cx="9204615" cy="279720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D2D9371-783F-47AA-A4DB-FBF5E635E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671" y="1559314"/>
                <a:ext cx="1358629" cy="714376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12E47BB-EF38-4DFC-9E29-8C1E48616707}"/>
                  </a:ext>
                </a:extLst>
              </p:cNvPr>
              <p:cNvGrpSpPr/>
              <p:nvPr/>
            </p:nvGrpSpPr>
            <p:grpSpPr>
              <a:xfrm>
                <a:off x="2537719" y="517900"/>
                <a:ext cx="3144758" cy="2797204"/>
                <a:chOff x="3075554" y="404177"/>
                <a:chExt cx="3144758" cy="2797204"/>
              </a:xfrm>
            </p:grpSpPr>
            <p:graphicFrame>
              <p:nvGraphicFramePr>
                <p:cNvPr id="7" name="Diagram 6">
                  <a:extLst>
                    <a:ext uri="{FF2B5EF4-FFF2-40B4-BE49-F238E27FC236}">
                      <a16:creationId xmlns:a16="http://schemas.microsoft.com/office/drawing/2014/main" id="{B61CB18B-F187-4BA6-9E04-E7FFB6E73540}"/>
                    </a:ext>
                  </a:extLst>
                </p:cNvPr>
                <p:cNvGraphicFramePr/>
                <p:nvPr>
                  <p:extLst/>
                </p:nvPr>
              </p:nvGraphicFramePr>
              <p:xfrm>
                <a:off x="3075554" y="404177"/>
                <a:ext cx="3144758" cy="2797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C9996A49-605E-4B6A-A11C-235843C9B7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0744" y="2023976"/>
                  <a:ext cx="714377" cy="714377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032B8B-2B07-4465-8EB1-04696AF4B7B0}"/>
                    </a:ext>
                  </a:extLst>
                </p:cNvPr>
                <p:cNvSpPr txBox="1"/>
                <p:nvPr/>
              </p:nvSpPr>
              <p:spPr>
                <a:xfrm>
                  <a:off x="3469950" y="1537500"/>
                  <a:ext cx="2391819" cy="390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62" dirty="0"/>
                    <a:t>Continuous-integration</a:t>
                  </a:r>
                  <a:endParaRPr lang="nl-BE" sz="1462" dirty="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181B7E3-A68B-4785-B989-592151BD1B98}"/>
                  </a:ext>
                </a:extLst>
              </p:cNvPr>
              <p:cNvGrpSpPr/>
              <p:nvPr/>
            </p:nvGrpSpPr>
            <p:grpSpPr>
              <a:xfrm>
                <a:off x="5850145" y="517900"/>
                <a:ext cx="3144758" cy="2797204"/>
                <a:chOff x="7320211" y="517900"/>
                <a:chExt cx="3144758" cy="2797204"/>
              </a:xfrm>
            </p:grpSpPr>
            <p:graphicFrame>
              <p:nvGraphicFramePr>
                <p:cNvPr id="13" name="Diagram 12">
                  <a:extLst>
                    <a:ext uri="{FF2B5EF4-FFF2-40B4-BE49-F238E27FC236}">
                      <a16:creationId xmlns:a16="http://schemas.microsoft.com/office/drawing/2014/main" id="{55620E17-C549-4D21-865F-C8B3AB896CE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51342676"/>
                    </p:ext>
                  </p:extLst>
                </p:nvPr>
              </p:nvGraphicFramePr>
              <p:xfrm>
                <a:off x="7320211" y="517900"/>
                <a:ext cx="3144758" cy="279720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0" r:lo="rId11" r:qs="rId12" r:cs="rId13"/>
                </a:graphicData>
              </a:graphic>
            </p:graphicFrame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9C4D0E-1710-4332-B7CB-2857A62F14EE}"/>
                    </a:ext>
                  </a:extLst>
                </p:cNvPr>
                <p:cNvSpPr txBox="1"/>
                <p:nvPr/>
              </p:nvSpPr>
              <p:spPr>
                <a:xfrm>
                  <a:off x="7880457" y="1654644"/>
                  <a:ext cx="2229644" cy="3905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62" dirty="0"/>
                    <a:t>Automated reflection</a:t>
                  </a:r>
                  <a:endParaRPr lang="nl-BE" sz="1462" dirty="0"/>
                </a:p>
              </p:txBody>
            </p:sp>
          </p:grpSp>
          <p:pic>
            <p:nvPicPr>
              <p:cNvPr id="16" name="Picture 15" descr="Welkom Data.Vlaanderen.be - Mozilla Firefox">
                <a:extLst>
                  <a:ext uri="{FF2B5EF4-FFF2-40B4-BE49-F238E27FC236}">
                    <a16:creationId xmlns:a16="http://schemas.microsoft.com/office/drawing/2014/main" id="{CEEE78B9-74BF-4357-BAF1-5EC7996D99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98" t="5500" r="26371"/>
              <a:stretch/>
            </p:blipFill>
            <p:spPr>
              <a:xfrm>
                <a:off x="8977233" y="744826"/>
                <a:ext cx="2765101" cy="23433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549334-63AC-4513-8763-22692AE43F96}"/>
              </a:ext>
            </a:extLst>
          </p:cNvPr>
          <p:cNvGrpSpPr/>
          <p:nvPr/>
        </p:nvGrpSpPr>
        <p:grpSpPr>
          <a:xfrm>
            <a:off x="296800" y="1972468"/>
            <a:ext cx="988404" cy="909565"/>
            <a:chOff x="688932" y="3008944"/>
            <a:chExt cx="1966586" cy="1809722"/>
          </a:xfrm>
          <a:solidFill>
            <a:srgbClr val="339933"/>
          </a:solidFill>
        </p:grpSpPr>
        <p:sp>
          <p:nvSpPr>
            <p:cNvPr id="18" name="Flowchart: Document 17">
              <a:extLst>
                <a:ext uri="{FF2B5EF4-FFF2-40B4-BE49-F238E27FC236}">
                  <a16:creationId xmlns:a16="http://schemas.microsoft.com/office/drawing/2014/main" id="{74F060C6-7386-4C8E-8AFA-244B48A076ED}"/>
                </a:ext>
              </a:extLst>
            </p:cNvPr>
            <p:cNvSpPr/>
            <p:nvPr/>
          </p:nvSpPr>
          <p:spPr>
            <a:xfrm>
              <a:off x="688932" y="3008944"/>
              <a:ext cx="1966586" cy="1809722"/>
            </a:xfrm>
            <a:prstGeom prst="flowChartDocumen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462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A4E578-F540-4BCD-9A62-9BF91FE3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50" y="3592595"/>
              <a:ext cx="1092966" cy="1142971"/>
            </a:xfrm>
            <a:prstGeom prst="rect">
              <a:avLst/>
            </a:prstGeom>
            <a:grpFill/>
          </p:spPr>
        </p:pic>
      </p:grp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BFE8E589-3C7E-4E3A-A66F-070F55F50EFE}"/>
              </a:ext>
            </a:extLst>
          </p:cNvPr>
          <p:cNvSpPr/>
          <p:nvPr/>
        </p:nvSpPr>
        <p:spPr>
          <a:xfrm rot="5400000">
            <a:off x="565442" y="3131973"/>
            <a:ext cx="909565" cy="880225"/>
          </a:xfrm>
          <a:prstGeom prst="bentUpArrow">
            <a:avLst>
              <a:gd name="adj1" fmla="val 11527"/>
              <a:gd name="adj2" fmla="val 23316"/>
              <a:gd name="adj3" fmla="val 25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33" name="Callout: Bent Line with No Border 32">
            <a:extLst>
              <a:ext uri="{FF2B5EF4-FFF2-40B4-BE49-F238E27FC236}">
                <a16:creationId xmlns:a16="http://schemas.microsoft.com/office/drawing/2014/main" id="{B3D6BA50-EE10-4DD3-AB4F-91E6D6F3B41B}"/>
              </a:ext>
            </a:extLst>
          </p:cNvPr>
          <p:cNvSpPr/>
          <p:nvPr/>
        </p:nvSpPr>
        <p:spPr>
          <a:xfrm>
            <a:off x="2109020" y="5396884"/>
            <a:ext cx="1914222" cy="657278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3352"/>
              <a:gd name="adj6" fmla="val -147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62" dirty="0"/>
              <a:t>Source data</a:t>
            </a:r>
          </a:p>
          <a:p>
            <a:pPr algn="ctr"/>
            <a:r>
              <a:rPr lang="nl-BE" sz="1462" dirty="0"/>
              <a:t>Publishing </a:t>
            </a:r>
            <a:r>
              <a:rPr lang="nl-BE" sz="1462" dirty="0" err="1"/>
              <a:t>configuration</a:t>
            </a:r>
            <a:endParaRPr lang="nl-BE" sz="1462" dirty="0"/>
          </a:p>
        </p:txBody>
      </p:sp>
      <p:sp>
        <p:nvSpPr>
          <p:cNvPr id="34" name="Callout: Bent Line with No Border 33">
            <a:extLst>
              <a:ext uri="{FF2B5EF4-FFF2-40B4-BE49-F238E27FC236}">
                <a16:creationId xmlns:a16="http://schemas.microsoft.com/office/drawing/2014/main" id="{98369D73-9E82-434C-ABB3-BE1856C5DF3E}"/>
              </a:ext>
            </a:extLst>
          </p:cNvPr>
          <p:cNvSpPr/>
          <p:nvPr/>
        </p:nvSpPr>
        <p:spPr>
          <a:xfrm>
            <a:off x="4903903" y="5396884"/>
            <a:ext cx="1914222" cy="657278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3352"/>
              <a:gd name="adj6" fmla="val -147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62" dirty="0" err="1"/>
              <a:t>Derived</a:t>
            </a:r>
            <a:r>
              <a:rPr lang="nl-BE" sz="1462" dirty="0"/>
              <a:t> </a:t>
            </a:r>
            <a:r>
              <a:rPr lang="nl-BE" sz="1462" dirty="0" err="1"/>
              <a:t>artifacts</a:t>
            </a:r>
            <a:r>
              <a:rPr lang="nl-BE" sz="1462" dirty="0"/>
              <a:t> </a:t>
            </a:r>
          </a:p>
          <a:p>
            <a:pPr algn="ctr"/>
            <a:r>
              <a:rPr lang="nl-BE" sz="1462" dirty="0"/>
              <a:t>Ready </a:t>
            </a:r>
            <a:r>
              <a:rPr lang="nl-BE" sz="1462" dirty="0" err="1"/>
              <a:t>to</a:t>
            </a:r>
            <a:r>
              <a:rPr lang="nl-BE" sz="1462" dirty="0"/>
              <a:t> </a:t>
            </a:r>
            <a:r>
              <a:rPr lang="nl-BE" sz="1462" dirty="0" err="1"/>
              <a:t>publish</a:t>
            </a:r>
            <a:endParaRPr lang="nl-BE" sz="1462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482B8-C938-45CD-A2C5-F04DD352B63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7" y="2373313"/>
            <a:ext cx="648684" cy="64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2932F-295E-4359-80A2-9EAA294A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 publicatieflow: OSLO Toolchain</a:t>
            </a:r>
          </a:p>
        </p:txBody>
      </p:sp>
    </p:spTree>
    <p:extLst>
      <p:ext uri="{BB962C8B-B14F-4D97-AF65-F5344CB8AC3E}">
        <p14:creationId xmlns:p14="http://schemas.microsoft.com/office/powerpoint/2010/main" val="403452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B78C-805F-451A-9D67-AB02E394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Geproduceerde </a:t>
            </a:r>
            <a:r>
              <a:rPr lang="nl-BE" dirty="0" err="1"/>
              <a:t>artifacten</a:t>
            </a:r>
            <a:endParaRPr lang="nl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8BD6C-477C-4021-B7FA-6E1182CDF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420373"/>
              </p:ext>
            </p:extLst>
          </p:nvPr>
        </p:nvGraphicFramePr>
        <p:xfrm>
          <a:off x="681038" y="1482725"/>
          <a:ext cx="8543925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97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CF77-8431-49C6-A425-1E387FFC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aanpak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92FD5-3C89-4A11-85B5-25CFF86B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EBA2-A71C-4FD2-8025-E51B437911DF}" type="datetime1">
              <a:rPr lang="nl-BE" smtClean="0"/>
              <a:t>13/06/2019</a:t>
            </a:fld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F423-FFE1-4D89-99E5-ED353835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79A6-6B73-450A-976C-A7EB3CFD14D5}" type="slidenum">
              <a:rPr lang="nl-BE" smtClean="0"/>
              <a:t>6</a:t>
            </a:fld>
            <a:endParaRPr lang="nl-BE"/>
          </a:p>
        </p:txBody>
      </p:sp>
      <p:pic>
        <p:nvPicPr>
          <p:cNvPr id="9" name="Picture 8" descr="DCAT-AP VL - Mozilla Firefox">
            <a:hlinkClick r:id="rId2"/>
            <a:extLst>
              <a:ext uri="{FF2B5EF4-FFF2-40B4-BE49-F238E27FC236}">
                <a16:creationId xmlns:a16="http://schemas.microsoft.com/office/drawing/2014/main" id="{B957B787-2471-4FBB-896B-8591BD1F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6" y="1220849"/>
            <a:ext cx="5880372" cy="5162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6" descr="DCAT-AP Vlaanderen - Mozilla Firefox">
            <a:hlinkClick r:id="rId4"/>
            <a:extLst>
              <a:ext uri="{FF2B5EF4-FFF2-40B4-BE49-F238E27FC236}">
                <a16:creationId xmlns:a16="http://schemas.microsoft.com/office/drawing/2014/main" id="{35B99893-6DDC-4E3B-9D66-9771F6C6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932" y="1263726"/>
            <a:ext cx="5782696" cy="5076852"/>
          </a:xfrm>
        </p:spPr>
      </p:pic>
    </p:spTree>
    <p:extLst>
      <p:ext uri="{BB962C8B-B14F-4D97-AF65-F5344CB8AC3E}">
        <p14:creationId xmlns:p14="http://schemas.microsoft.com/office/powerpoint/2010/main" val="322442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AD8AB3-D35F-44A6-8BD9-D2D7AB21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Documentbeheer 2.0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552EB7-BE14-4B86-A5F7-94F54349F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678E-FE1D-4491-9EEC-7772B9674EB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1C1E2E9A-F27E-433F-88D8-E125001130EA}" type="datetime1">
              <a:rPr lang="nl-BE" smtClean="0"/>
              <a:t>13/06/2019</a:t>
            </a:fld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073A6-E070-49FB-9066-CE3FF3BAE2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6E0F79A6-6B73-450A-976C-A7EB3CFD14D5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15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002B1-73B5-4C32-A426-0B3C48AC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Source control view van evolutie standaarddocument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90E1BB-9317-4D9D-9189-38284A33C64F}"/>
              </a:ext>
            </a:extLst>
          </p:cNvPr>
          <p:cNvSpPr/>
          <p:nvPr/>
        </p:nvSpPr>
        <p:spPr>
          <a:xfrm>
            <a:off x="681038" y="2650130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D48BF-65A1-4208-941F-3529C11AFAF0}"/>
              </a:ext>
            </a:extLst>
          </p:cNvPr>
          <p:cNvCxnSpPr>
            <a:stCxn id="5" idx="6"/>
          </p:cNvCxnSpPr>
          <p:nvPr/>
        </p:nvCxnSpPr>
        <p:spPr>
          <a:xfrm flipV="1">
            <a:off x="1068665" y="2843943"/>
            <a:ext cx="5868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0522394-7345-4602-AFEF-F675F4A301C9}"/>
              </a:ext>
            </a:extLst>
          </p:cNvPr>
          <p:cNvSpPr/>
          <p:nvPr/>
        </p:nvSpPr>
        <p:spPr>
          <a:xfrm>
            <a:off x="1655487" y="2650130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86B31-0838-4407-83EF-F1EE30B191D3}"/>
              </a:ext>
            </a:extLst>
          </p:cNvPr>
          <p:cNvSpPr txBox="1"/>
          <p:nvPr/>
        </p:nvSpPr>
        <p:spPr>
          <a:xfrm>
            <a:off x="7258414" y="2572544"/>
            <a:ext cx="1606209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62" dirty="0"/>
              <a:t>ontwerpdocument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455F5-77CF-41D3-9703-4326921F7BA2}"/>
              </a:ext>
            </a:extLst>
          </p:cNvPr>
          <p:cNvSpPr txBox="1"/>
          <p:nvPr/>
        </p:nvSpPr>
        <p:spPr>
          <a:xfrm>
            <a:off x="7258413" y="3128467"/>
            <a:ext cx="1690784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62" dirty="0"/>
              <a:t>kandidaatstandaard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A4AD1-9EAD-4305-8162-9DDAB2BB2056}"/>
              </a:ext>
            </a:extLst>
          </p:cNvPr>
          <p:cNvSpPr txBox="1"/>
          <p:nvPr/>
        </p:nvSpPr>
        <p:spPr>
          <a:xfrm>
            <a:off x="7258413" y="3727709"/>
            <a:ext cx="942309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62" dirty="0"/>
              <a:t>standaard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06831-6E88-4B32-AAE8-2CDBA404BD55}"/>
              </a:ext>
            </a:extLst>
          </p:cNvPr>
          <p:cNvSpPr txBox="1"/>
          <p:nvPr/>
        </p:nvSpPr>
        <p:spPr>
          <a:xfrm>
            <a:off x="7295003" y="4326951"/>
            <a:ext cx="1851469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62" dirty="0"/>
              <a:t>Ontwerpdocument v2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F7AB98-774A-49A8-AC6B-B5358C67C8F6}"/>
              </a:ext>
            </a:extLst>
          </p:cNvPr>
          <p:cNvSpPr/>
          <p:nvPr/>
        </p:nvSpPr>
        <p:spPr>
          <a:xfrm>
            <a:off x="1878909" y="2650130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E661AC-4A51-4D5D-8C36-F43F1A87A679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2301529" y="3037757"/>
            <a:ext cx="346059" cy="31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B0DAB00-B810-4F86-B4D2-F1C0B41E8069}"/>
              </a:ext>
            </a:extLst>
          </p:cNvPr>
          <p:cNvSpPr/>
          <p:nvPr/>
        </p:nvSpPr>
        <p:spPr>
          <a:xfrm>
            <a:off x="2647588" y="3163867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989BF7-26B0-46EC-8721-D75CD8927340}"/>
              </a:ext>
            </a:extLst>
          </p:cNvPr>
          <p:cNvSpPr/>
          <p:nvPr/>
        </p:nvSpPr>
        <p:spPr>
          <a:xfrm>
            <a:off x="3532143" y="2650130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78F780-F79D-4CAE-BB61-61AB0BEB9BA9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495342" y="2843943"/>
            <a:ext cx="1036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727D57-9BBF-4799-B0D4-62C2D1794371}"/>
              </a:ext>
            </a:extLst>
          </p:cNvPr>
          <p:cNvCxnSpPr>
            <a:cxnSpLocks/>
            <a:stCxn id="18" idx="6"/>
            <a:endCxn id="28" idx="2"/>
          </p:cNvCxnSpPr>
          <p:nvPr/>
        </p:nvCxnSpPr>
        <p:spPr>
          <a:xfrm flipV="1">
            <a:off x="3035215" y="3350964"/>
            <a:ext cx="496928" cy="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F71E240-A667-43BB-AA3D-A8DBDD808397}"/>
              </a:ext>
            </a:extLst>
          </p:cNvPr>
          <p:cNvSpPr/>
          <p:nvPr/>
        </p:nvSpPr>
        <p:spPr>
          <a:xfrm>
            <a:off x="3532143" y="3157151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F18FEC-36DC-4D7B-B5C8-17E382204794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3725957" y="3037757"/>
            <a:ext cx="0" cy="11939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294531C-D29B-4DF4-AAFA-C13185EB41D1}"/>
              </a:ext>
            </a:extLst>
          </p:cNvPr>
          <p:cNvSpPr/>
          <p:nvPr/>
        </p:nvSpPr>
        <p:spPr>
          <a:xfrm>
            <a:off x="4209737" y="3157150"/>
            <a:ext cx="387627" cy="387627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F6A638-0023-480C-AEDA-EE016FCE0477}"/>
              </a:ext>
            </a:extLst>
          </p:cNvPr>
          <p:cNvCxnSpPr>
            <a:stCxn id="28" idx="6"/>
            <a:endCxn id="35" idx="1"/>
          </p:cNvCxnSpPr>
          <p:nvPr/>
        </p:nvCxnSpPr>
        <p:spPr>
          <a:xfrm flipV="1">
            <a:off x="3919770" y="3350964"/>
            <a:ext cx="2899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9CEE58-1079-40A9-8E1F-D2BDBF8B7E28}"/>
              </a:ext>
            </a:extLst>
          </p:cNvPr>
          <p:cNvCxnSpPr>
            <a:stCxn id="20" idx="6"/>
          </p:cNvCxnSpPr>
          <p:nvPr/>
        </p:nvCxnSpPr>
        <p:spPr>
          <a:xfrm flipV="1">
            <a:off x="3919770" y="2843943"/>
            <a:ext cx="10332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A6067F0-A507-466C-8B7D-4E0C15D14B52}"/>
              </a:ext>
            </a:extLst>
          </p:cNvPr>
          <p:cNvSpPr/>
          <p:nvPr/>
        </p:nvSpPr>
        <p:spPr>
          <a:xfrm>
            <a:off x="4953000" y="2650130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E0477E-3D98-4B59-9B85-CB3A2016915F}"/>
              </a:ext>
            </a:extLst>
          </p:cNvPr>
          <p:cNvSpPr/>
          <p:nvPr/>
        </p:nvSpPr>
        <p:spPr>
          <a:xfrm>
            <a:off x="5079516" y="2650128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07B1DE8-516C-472C-B426-E4B3AC781B6F}"/>
              </a:ext>
            </a:extLst>
          </p:cNvPr>
          <p:cNvSpPr/>
          <p:nvPr/>
        </p:nvSpPr>
        <p:spPr>
          <a:xfrm>
            <a:off x="5226753" y="3157149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DA1759-6AC3-40D7-BB99-8BEE825B7CDA}"/>
              </a:ext>
            </a:extLst>
          </p:cNvPr>
          <p:cNvCxnSpPr>
            <a:stCxn id="35" idx="3"/>
            <a:endCxn id="43" idx="2"/>
          </p:cNvCxnSpPr>
          <p:nvPr/>
        </p:nvCxnSpPr>
        <p:spPr>
          <a:xfrm flipV="1">
            <a:off x="4597364" y="3350963"/>
            <a:ext cx="6293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5AEBDC-93D9-40B9-A7FB-C8DCAA03518B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420567" y="3037753"/>
            <a:ext cx="0" cy="11939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3A61E5C-6611-4546-8E06-483C9845DFDE}"/>
              </a:ext>
            </a:extLst>
          </p:cNvPr>
          <p:cNvSpPr/>
          <p:nvPr/>
        </p:nvSpPr>
        <p:spPr>
          <a:xfrm>
            <a:off x="5904346" y="3163867"/>
            <a:ext cx="387627" cy="387627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9404163-16A2-4B82-8122-C83005E83361}"/>
              </a:ext>
            </a:extLst>
          </p:cNvPr>
          <p:cNvCxnSpPr>
            <a:stCxn id="43" idx="6"/>
            <a:endCxn id="49" idx="1"/>
          </p:cNvCxnSpPr>
          <p:nvPr/>
        </p:nvCxnSpPr>
        <p:spPr>
          <a:xfrm>
            <a:off x="5614380" y="3350963"/>
            <a:ext cx="289966" cy="6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CBF752-AA40-42A1-8381-8047DF258F3B}"/>
              </a:ext>
            </a:extLst>
          </p:cNvPr>
          <p:cNvSpPr/>
          <p:nvPr/>
        </p:nvSpPr>
        <p:spPr>
          <a:xfrm>
            <a:off x="5904345" y="3725675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1D9713-F03F-4A97-82AA-7302D51FF15D}"/>
              </a:ext>
            </a:extLst>
          </p:cNvPr>
          <p:cNvCxnSpPr>
            <a:cxnSpLocks/>
            <a:stCxn id="54" idx="6"/>
            <a:endCxn id="57" idx="1"/>
          </p:cNvCxnSpPr>
          <p:nvPr/>
        </p:nvCxnSpPr>
        <p:spPr>
          <a:xfrm>
            <a:off x="6291972" y="3919488"/>
            <a:ext cx="297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EE049E7-6F7B-492D-BA1B-C5821DBE56E3}"/>
              </a:ext>
            </a:extLst>
          </p:cNvPr>
          <p:cNvSpPr/>
          <p:nvPr/>
        </p:nvSpPr>
        <p:spPr>
          <a:xfrm>
            <a:off x="6589832" y="3725675"/>
            <a:ext cx="387627" cy="387627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7D9231-DA69-4ED3-A5DA-2DEC5B413089}"/>
              </a:ext>
            </a:extLst>
          </p:cNvPr>
          <p:cNvCxnSpPr>
            <a:stCxn id="49" idx="2"/>
            <a:endCxn id="54" idx="0"/>
          </p:cNvCxnSpPr>
          <p:nvPr/>
        </p:nvCxnSpPr>
        <p:spPr>
          <a:xfrm flipH="1">
            <a:off x="6098159" y="3551494"/>
            <a:ext cx="1" cy="1741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8469FC7E-6180-4D98-A38A-BDF31C366C96}"/>
              </a:ext>
            </a:extLst>
          </p:cNvPr>
          <p:cNvSpPr/>
          <p:nvPr/>
        </p:nvSpPr>
        <p:spPr>
          <a:xfrm>
            <a:off x="6589831" y="4326951"/>
            <a:ext cx="387627" cy="387627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4343E0E-D92D-4947-BDAD-361913FAB1CC}"/>
              </a:ext>
            </a:extLst>
          </p:cNvPr>
          <p:cNvCxnSpPr>
            <a:stCxn id="57" idx="2"/>
            <a:endCxn id="63" idx="0"/>
          </p:cNvCxnSpPr>
          <p:nvPr/>
        </p:nvCxnSpPr>
        <p:spPr>
          <a:xfrm flipH="1">
            <a:off x="6783645" y="4113302"/>
            <a:ext cx="1" cy="21364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6320E9-FA90-4F2D-8BCA-9BAF931C257C}"/>
              </a:ext>
            </a:extLst>
          </p:cNvPr>
          <p:cNvCxnSpPr>
            <a:stCxn id="63" idx="6"/>
          </p:cNvCxnSpPr>
          <p:nvPr/>
        </p:nvCxnSpPr>
        <p:spPr>
          <a:xfrm flipV="1">
            <a:off x="6977458" y="4520764"/>
            <a:ext cx="158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53737A-1C13-491B-B6EA-0C1150A2FD13}"/>
              </a:ext>
            </a:extLst>
          </p:cNvPr>
          <p:cNvGrpSpPr/>
          <p:nvPr/>
        </p:nvGrpSpPr>
        <p:grpSpPr>
          <a:xfrm>
            <a:off x="300478" y="5254077"/>
            <a:ext cx="2069735" cy="935565"/>
            <a:chOff x="8942022" y="545063"/>
            <a:chExt cx="4271281" cy="193070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B2A595D-EC16-4959-9F34-B092D616EF1A}"/>
                </a:ext>
              </a:extLst>
            </p:cNvPr>
            <p:cNvSpPr/>
            <p:nvPr/>
          </p:nvSpPr>
          <p:spPr>
            <a:xfrm>
              <a:off x="8978465" y="1269174"/>
              <a:ext cx="477079" cy="477079"/>
            </a:xfrm>
            <a:prstGeom prst="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462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6E7D0D9-2CD1-40E9-B3E7-CDEF09F432E5}"/>
                </a:ext>
              </a:extLst>
            </p:cNvPr>
            <p:cNvSpPr/>
            <p:nvPr/>
          </p:nvSpPr>
          <p:spPr>
            <a:xfrm>
              <a:off x="8942022" y="545063"/>
              <a:ext cx="477079" cy="477079"/>
            </a:xfrm>
            <a:prstGeom prst="ellipse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462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D65287E-2523-4D4B-A574-23AAC68AD904}"/>
                </a:ext>
              </a:extLst>
            </p:cNvPr>
            <p:cNvSpPr txBox="1"/>
            <p:nvPr/>
          </p:nvSpPr>
          <p:spPr>
            <a:xfrm>
              <a:off x="9603295" y="598937"/>
              <a:ext cx="1578756" cy="654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62" dirty="0" err="1"/>
                <a:t>commit</a:t>
              </a:r>
              <a:endParaRPr lang="nl-BE" sz="1462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81511B0-DEDE-4811-B4C5-F95FAFB6B9D1}"/>
                </a:ext>
              </a:extLst>
            </p:cNvPr>
            <p:cNvSpPr txBox="1"/>
            <p:nvPr/>
          </p:nvSpPr>
          <p:spPr>
            <a:xfrm>
              <a:off x="9603295" y="1317623"/>
              <a:ext cx="872542" cy="654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62" dirty="0"/>
                <a:t>tag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4472273-B385-4768-A21B-D2511C13EC11}"/>
                </a:ext>
              </a:extLst>
            </p:cNvPr>
            <p:cNvCxnSpPr/>
            <p:nvPr/>
          </p:nvCxnSpPr>
          <p:spPr>
            <a:xfrm>
              <a:off x="9203635" y="1868557"/>
              <a:ext cx="0" cy="25841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7A35EF-43D5-4429-BCDA-C94A2E4C1012}"/>
                </a:ext>
              </a:extLst>
            </p:cNvPr>
            <p:cNvSpPr txBox="1"/>
            <p:nvPr/>
          </p:nvSpPr>
          <p:spPr>
            <a:xfrm>
              <a:off x="9585118" y="1820902"/>
              <a:ext cx="3628185" cy="654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62" dirty="0"/>
                <a:t>Pull </a:t>
              </a:r>
              <a:r>
                <a:rPr lang="nl-BE" sz="1462" dirty="0" err="1"/>
                <a:t>request</a:t>
              </a:r>
              <a:r>
                <a:rPr lang="nl-BE" sz="1462" dirty="0"/>
                <a:t>/ </a:t>
              </a:r>
              <a:r>
                <a:rPr lang="nl-BE" sz="1462" dirty="0" err="1"/>
                <a:t>merges</a:t>
              </a:r>
              <a:endParaRPr lang="nl-BE" sz="1462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C6C39C2-2460-41ED-BEBB-78A99860DFB9}"/>
              </a:ext>
            </a:extLst>
          </p:cNvPr>
          <p:cNvSpPr/>
          <p:nvPr/>
        </p:nvSpPr>
        <p:spPr>
          <a:xfrm>
            <a:off x="2131003" y="2650126"/>
            <a:ext cx="387627" cy="387627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5AC6A0-7263-4B23-BA2F-C80E2EB4F3E1}"/>
              </a:ext>
            </a:extLst>
          </p:cNvPr>
          <p:cNvSpPr/>
          <p:nvPr/>
        </p:nvSpPr>
        <p:spPr>
          <a:xfrm>
            <a:off x="5226753" y="2650126"/>
            <a:ext cx="387627" cy="387627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62"/>
          </a:p>
        </p:txBody>
      </p:sp>
    </p:spTree>
    <p:extLst>
      <p:ext uri="{BB962C8B-B14F-4D97-AF65-F5344CB8AC3E}">
        <p14:creationId xmlns:p14="http://schemas.microsoft.com/office/powerpoint/2010/main" val="50798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71DF-DA73-44D1-BC67-F6BA1AF9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Documentrepository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7B28-B37E-4262-8365-F7F50654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De </a:t>
            </a:r>
            <a:r>
              <a:rPr lang="nl-BE" dirty="0" err="1"/>
              <a:t>documentrepository</a:t>
            </a:r>
            <a:r>
              <a:rPr lang="nl-BE" dirty="0"/>
              <a:t> wordt opgezet door Informatie Vlaanderen </a:t>
            </a:r>
          </a:p>
          <a:p>
            <a:pPr lvl="1"/>
            <a:r>
              <a:rPr lang="nl-BE" dirty="0"/>
              <a:t>Omdat dit toelaat dat Informatie Vlaanderen stijlwijzigingen en kleine </a:t>
            </a:r>
            <a:r>
              <a:rPr lang="nl-BE" dirty="0" err="1"/>
              <a:t>editoriale</a:t>
            </a:r>
            <a:r>
              <a:rPr lang="nl-BE" dirty="0"/>
              <a:t> correcties kan uitvoeren zonder dat hiervoor een afhankelijkheid op externe systemen ontstaat</a:t>
            </a:r>
          </a:p>
          <a:p>
            <a:pPr lvl="1"/>
            <a:r>
              <a:rPr lang="nl-BE" dirty="0"/>
              <a:t>Inhoudelijk beheer blijft de verantwoordelijkheid van de </a:t>
            </a:r>
            <a:r>
              <a:rPr lang="nl-BE" dirty="0" err="1"/>
              <a:t>initiatiefnemende</a:t>
            </a:r>
            <a:r>
              <a:rPr lang="nl-BE" dirty="0"/>
              <a:t> werkgroep.</a:t>
            </a:r>
          </a:p>
          <a:p>
            <a:pPr lvl="1"/>
            <a:r>
              <a:rPr lang="nl-BE" dirty="0"/>
              <a:t>Voor elke </a:t>
            </a:r>
            <a:r>
              <a:rPr lang="nl-BE" dirty="0" err="1"/>
              <a:t>repository</a:t>
            </a:r>
            <a:r>
              <a:rPr lang="nl-BE" dirty="0"/>
              <a:t> wordt een captain aangeduid</a:t>
            </a:r>
          </a:p>
          <a:p>
            <a:pPr lvl="1"/>
            <a:r>
              <a:rPr lang="nl-BE" dirty="0"/>
              <a:t>Kan meerdere documenten bevatten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lang="nl-BE" dirty="0">
                <a:hlinkClick r:id="rId2"/>
              </a:rPr>
              <a:t>https://github.com/Informatievlaanderen/OSLO-demothema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132788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BB6AF17C-7ABF-4120-AF7B-15569C0D293D}" vid="{0334A496-99CE-4B4F-BDDD-03B180768685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6EF7E2529B4246B231CA90D1EEF84F" ma:contentTypeVersion="" ma:contentTypeDescription="Een nieuw document maken." ma:contentTypeScope="" ma:versionID="e0c6d6b014e073f5a40f2019aa28d539">
  <xsd:schema xmlns:xsd="http://www.w3.org/2001/XMLSchema" xmlns:xs="http://www.w3.org/2001/XMLSchema" xmlns:p="http://schemas.microsoft.com/office/2006/metadata/properties" xmlns:ns2="67c4bb21-dabc-4c1c-a446-8c5d20d739b4" xmlns:ns3="a6ae32c9-b785-483a-8409-29b45fa2fdad" targetNamespace="http://schemas.microsoft.com/office/2006/metadata/properties" ma:root="true" ma:fieldsID="9e9074a332329cfecaf6fe764a3f61e6" ns2:_="" ns3:_="">
    <xsd:import namespace="67c4bb21-dabc-4c1c-a446-8c5d20d739b4"/>
    <xsd:import namespace="a6ae32c9-b785-483a-8409-29b45fa2fd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c4bb21-dabc-4c1c-a446-8c5d20d739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ae32c9-b785-483a-8409-29b45fa2fda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ECE42F-853B-4EBB-8CF6-1B76B2615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140AB-A6FE-4CDA-90D3-B1255784E2ED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a6ae32c9-b785-483a-8409-29b45fa2fdad"/>
    <ds:schemaRef ds:uri="http://schemas.microsoft.com/office/infopath/2007/PartnerControls"/>
    <ds:schemaRef ds:uri="http://schemas.openxmlformats.org/package/2006/metadata/core-properties"/>
    <ds:schemaRef ds:uri="67c4bb21-dabc-4c1c-a446-8c5d20d739b4"/>
  </ds:schemaRefs>
</ds:datastoreItem>
</file>

<file path=customXml/itemProps3.xml><?xml version="1.0" encoding="utf-8"?>
<ds:datastoreItem xmlns:ds="http://schemas.openxmlformats.org/officeDocument/2006/customXml" ds:itemID="{5ECEF073-43EF-4957-BC5C-90DA04845A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c4bb21-dabc-4c1c-a446-8c5d20d739b4"/>
    <ds:schemaRef ds:uri="a6ae32c9-b785-483a-8409-29b45fa2fd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AIVPresentatie</Template>
  <TotalTime>10346</TotalTime>
  <Words>1071</Words>
  <Application>Microsoft Office PowerPoint</Application>
  <PresentationFormat>A4 Paper (210x297 mm)</PresentationFormat>
  <Paragraphs>254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FlandersArtSans-Regular</vt:lpstr>
      <vt:lpstr>Wingdings</vt:lpstr>
      <vt:lpstr>Calibri</vt:lpstr>
      <vt:lpstr>FlandersArtSans-Bold</vt:lpstr>
      <vt:lpstr>Arial</vt:lpstr>
      <vt:lpstr>FlandersArtSans-Light</vt:lpstr>
      <vt:lpstr>Kantoorthema</vt:lpstr>
      <vt:lpstr>OSLO Toolchain 2.0</vt:lpstr>
      <vt:lpstr>Agenda</vt:lpstr>
      <vt:lpstr>Uitdagingen vandaag</vt:lpstr>
      <vt:lpstr>Overzicht publicatieflow: OSLO Toolchain</vt:lpstr>
      <vt:lpstr>Geproduceerde artifacten</vt:lpstr>
      <vt:lpstr>Nieuwe aanpak</vt:lpstr>
      <vt:lpstr>Documentbeheer 2.0</vt:lpstr>
      <vt:lpstr>Source control view van evolutie standaarddocument</vt:lpstr>
      <vt:lpstr>Documentrepository</vt:lpstr>
      <vt:lpstr>Source control adviezen</vt:lpstr>
      <vt:lpstr>Configuratie documentrepository</vt:lpstr>
      <vt:lpstr>Configuratie documentrepository</vt:lpstr>
      <vt:lpstr>Configuratie documentrepository</vt:lpstr>
      <vt:lpstr>Publicatiepunt </vt:lpstr>
      <vt:lpstr>Naamgeving publicatiepunten</vt:lpstr>
      <vt:lpstr>Naamgeving publicatiepunten</vt:lpstr>
      <vt:lpstr>Publicatie op Data.vlaanderen.be</vt:lpstr>
      <vt:lpstr>Publicatiepunt URI – met versie</vt:lpstr>
      <vt:lpstr>Publicatiepunt URI - versieloos</vt:lpstr>
      <vt:lpstr>Configuratie publicatiepunt – met versie</vt:lpstr>
      <vt:lpstr>Configuratie publicatiepunt – zonder versie</vt:lpstr>
      <vt:lpstr>Configuratie publicatiepunt – by copy</vt:lpstr>
      <vt:lpstr>Master Data management</vt:lpstr>
      <vt:lpstr>Master Data management</vt:lpstr>
      <vt:lpstr>Configuratie document generatie</vt:lpstr>
      <vt:lpstr>Editoriale wijzigingen</vt:lpstr>
      <vt:lpstr>Performantie</vt:lpstr>
      <vt:lpstr>Bijkomende transparantie</vt:lpstr>
      <vt:lpstr>uitrol</vt:lpstr>
      <vt:lpstr>Aanpak uitrol</vt:lpstr>
      <vt:lpstr>planning</vt:lpstr>
      <vt:lpstr>Dank u</vt:lpstr>
    </vt:vector>
  </TitlesOfParts>
  <Company>Informatie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Herck Tom</dc:creator>
  <cp:lastModifiedBy>Bert Van Nuffelen</cp:lastModifiedBy>
  <cp:revision>448</cp:revision>
  <dcterms:created xsi:type="dcterms:W3CDTF">2017-10-04T08:02:15Z</dcterms:created>
  <dcterms:modified xsi:type="dcterms:W3CDTF">2019-06-13T12:32:58Z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0x010100AB6EF7E2529B4246B231CA90D1EEF84F</vt:lpwstr>
  </property>
</Properties>
</file>